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1" r:id="rId5"/>
  </p:sldMasterIdLst>
  <p:notesMasterIdLst>
    <p:notesMasterId r:id="rId26"/>
  </p:notesMasterIdLst>
  <p:sldIdLst>
    <p:sldId id="349" r:id="rId6"/>
    <p:sldId id="336" r:id="rId7"/>
    <p:sldId id="295" r:id="rId8"/>
    <p:sldId id="298" r:id="rId9"/>
    <p:sldId id="300" r:id="rId10"/>
    <p:sldId id="299" r:id="rId11"/>
    <p:sldId id="337" r:id="rId12"/>
    <p:sldId id="338" r:id="rId13"/>
    <p:sldId id="340" r:id="rId14"/>
    <p:sldId id="339" r:id="rId15"/>
    <p:sldId id="348" r:id="rId16"/>
    <p:sldId id="341" r:id="rId17"/>
    <p:sldId id="342" r:id="rId18"/>
    <p:sldId id="343" r:id="rId19"/>
    <p:sldId id="344" r:id="rId20"/>
    <p:sldId id="345" r:id="rId21"/>
    <p:sldId id="346" r:id="rId22"/>
    <p:sldId id="347" r:id="rId23"/>
    <p:sldId id="288" r:id="rId24"/>
    <p:sldId id="302" r:id="rId2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79C"/>
    <a:srgbClr val="E6E6E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32D5AF-560E-4674-AFD5-181644995495}" v="8" dt="2022-11-27T16:49:10.251"/>
    <p1510:client id="{BC4CEC86-F165-41DB-BC27-B7683EF04D73}" v="228" dt="2022-11-28T10:06:02.7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81" autoAdjust="0"/>
    <p:restoredTop sz="94660"/>
  </p:normalViewPr>
  <p:slideViewPr>
    <p:cSldViewPr snapToGrid="0" showGuides="1">
      <p:cViewPr varScale="1">
        <p:scale>
          <a:sx n="64" d="100"/>
          <a:sy n="64" d="100"/>
        </p:scale>
        <p:origin x="896"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intha Westerink" userId="8afea143-2072-4321-832c-d695a2a40b89" providerId="ADAL" clId="{BC4CEC86-F165-41DB-BC27-B7683EF04D73}"/>
    <pc:docChg chg="undo custSel addSld delSld modSld sldOrd">
      <pc:chgData name="Jacintha Westerink" userId="8afea143-2072-4321-832c-d695a2a40b89" providerId="ADAL" clId="{BC4CEC86-F165-41DB-BC27-B7683EF04D73}" dt="2022-11-28T10:06:19.904" v="495" actId="20577"/>
      <pc:docMkLst>
        <pc:docMk/>
      </pc:docMkLst>
      <pc:sldChg chg="add del">
        <pc:chgData name="Jacintha Westerink" userId="8afea143-2072-4321-832c-d695a2a40b89" providerId="ADAL" clId="{BC4CEC86-F165-41DB-BC27-B7683EF04D73}" dt="2022-11-28T10:06:11.844" v="484" actId="2696"/>
        <pc:sldMkLst>
          <pc:docMk/>
          <pc:sldMk cId="790693417" sldId="257"/>
        </pc:sldMkLst>
      </pc:sldChg>
      <pc:sldChg chg="modSp add del mod setBg">
        <pc:chgData name="Jacintha Westerink" userId="8afea143-2072-4321-832c-d695a2a40b89" providerId="ADAL" clId="{BC4CEC86-F165-41DB-BC27-B7683EF04D73}" dt="2022-11-27T19:59:06.297" v="62" actId="47"/>
        <pc:sldMkLst>
          <pc:docMk/>
          <pc:sldMk cId="3039794296" sldId="266"/>
        </pc:sldMkLst>
        <pc:spChg chg="mod">
          <ac:chgData name="Jacintha Westerink" userId="8afea143-2072-4321-832c-d695a2a40b89" providerId="ADAL" clId="{BC4CEC86-F165-41DB-BC27-B7683EF04D73}" dt="2022-11-27T19:58:51.066" v="61" actId="14100"/>
          <ac:spMkLst>
            <pc:docMk/>
            <pc:sldMk cId="3039794296" sldId="266"/>
            <ac:spMk id="2" creationId="{E7CB7D89-C197-4CF5-BF50-940BE96FDC6C}"/>
          </ac:spMkLst>
        </pc:spChg>
        <pc:spChg chg="mod">
          <ac:chgData name="Jacintha Westerink" userId="8afea143-2072-4321-832c-d695a2a40b89" providerId="ADAL" clId="{BC4CEC86-F165-41DB-BC27-B7683EF04D73}" dt="2022-11-27T19:58:22.772" v="57" actId="27636"/>
          <ac:spMkLst>
            <pc:docMk/>
            <pc:sldMk cId="3039794296" sldId="266"/>
            <ac:spMk id="3" creationId="{8E36A0CE-5CCA-4FD8-9A97-6F754A2DF7D2}"/>
          </ac:spMkLst>
        </pc:spChg>
      </pc:sldChg>
      <pc:sldChg chg="modSp add del mod setBg">
        <pc:chgData name="Jacintha Westerink" userId="8afea143-2072-4321-832c-d695a2a40b89" providerId="ADAL" clId="{BC4CEC86-F165-41DB-BC27-B7683EF04D73}" dt="2022-11-27T19:59:06.891" v="63" actId="47"/>
        <pc:sldMkLst>
          <pc:docMk/>
          <pc:sldMk cId="1097395313" sldId="271"/>
        </pc:sldMkLst>
        <pc:spChg chg="mod">
          <ac:chgData name="Jacintha Westerink" userId="8afea143-2072-4321-832c-d695a2a40b89" providerId="ADAL" clId="{BC4CEC86-F165-41DB-BC27-B7683EF04D73}" dt="2022-11-27T19:58:22.797" v="58" actId="27636"/>
          <ac:spMkLst>
            <pc:docMk/>
            <pc:sldMk cId="1097395313" sldId="271"/>
            <ac:spMk id="3" creationId="{8E36A0CE-5CCA-4FD8-9A97-6F754A2DF7D2}"/>
          </ac:spMkLst>
        </pc:spChg>
      </pc:sldChg>
      <pc:sldChg chg="add del setBg">
        <pc:chgData name="Jacintha Westerink" userId="8afea143-2072-4321-832c-d695a2a40b89" providerId="ADAL" clId="{BC4CEC86-F165-41DB-BC27-B7683EF04D73}" dt="2022-11-27T19:59:08.136" v="65" actId="47"/>
        <pc:sldMkLst>
          <pc:docMk/>
          <pc:sldMk cId="3759564892" sldId="272"/>
        </pc:sldMkLst>
      </pc:sldChg>
      <pc:sldChg chg="modSp add del mod setBg">
        <pc:chgData name="Jacintha Westerink" userId="8afea143-2072-4321-832c-d695a2a40b89" providerId="ADAL" clId="{BC4CEC86-F165-41DB-BC27-B7683EF04D73}" dt="2022-11-27T19:59:09.793" v="67" actId="47"/>
        <pc:sldMkLst>
          <pc:docMk/>
          <pc:sldMk cId="1061229648" sldId="273"/>
        </pc:sldMkLst>
        <pc:spChg chg="mod">
          <ac:chgData name="Jacintha Westerink" userId="8afea143-2072-4321-832c-d695a2a40b89" providerId="ADAL" clId="{BC4CEC86-F165-41DB-BC27-B7683EF04D73}" dt="2022-11-27T19:58:22.818" v="60" actId="27636"/>
          <ac:spMkLst>
            <pc:docMk/>
            <pc:sldMk cId="1061229648" sldId="273"/>
            <ac:spMk id="3" creationId="{8E36A0CE-5CCA-4FD8-9A97-6F754A2DF7D2}"/>
          </ac:spMkLst>
        </pc:spChg>
      </pc:sldChg>
      <pc:sldChg chg="add del setBg">
        <pc:chgData name="Jacintha Westerink" userId="8afea143-2072-4321-832c-d695a2a40b89" providerId="ADAL" clId="{BC4CEC86-F165-41DB-BC27-B7683EF04D73}" dt="2022-11-27T19:59:12.081" v="69" actId="47"/>
        <pc:sldMkLst>
          <pc:docMk/>
          <pc:sldMk cId="4269591794" sldId="274"/>
        </pc:sldMkLst>
      </pc:sldChg>
      <pc:sldChg chg="modSp add del mod setBg">
        <pc:chgData name="Jacintha Westerink" userId="8afea143-2072-4321-832c-d695a2a40b89" providerId="ADAL" clId="{BC4CEC86-F165-41DB-BC27-B7683EF04D73}" dt="2022-11-27T19:59:07.576" v="64" actId="47"/>
        <pc:sldMkLst>
          <pc:docMk/>
          <pc:sldMk cId="71572827" sldId="276"/>
        </pc:sldMkLst>
        <pc:spChg chg="mod">
          <ac:chgData name="Jacintha Westerink" userId="8afea143-2072-4321-832c-d695a2a40b89" providerId="ADAL" clId="{BC4CEC86-F165-41DB-BC27-B7683EF04D73}" dt="2022-11-27T19:58:22.809" v="59" actId="27636"/>
          <ac:spMkLst>
            <pc:docMk/>
            <pc:sldMk cId="71572827" sldId="276"/>
            <ac:spMk id="17" creationId="{FD3E14F4-2E9A-4F3F-B841-FD41B071BF36}"/>
          </ac:spMkLst>
        </pc:spChg>
      </pc:sldChg>
      <pc:sldChg chg="add del setBg">
        <pc:chgData name="Jacintha Westerink" userId="8afea143-2072-4321-832c-d695a2a40b89" providerId="ADAL" clId="{BC4CEC86-F165-41DB-BC27-B7683EF04D73}" dt="2022-11-27T19:59:09.148" v="66" actId="47"/>
        <pc:sldMkLst>
          <pc:docMk/>
          <pc:sldMk cId="186038487" sldId="279"/>
        </pc:sldMkLst>
      </pc:sldChg>
      <pc:sldChg chg="add del setBg">
        <pc:chgData name="Jacintha Westerink" userId="8afea143-2072-4321-832c-d695a2a40b89" providerId="ADAL" clId="{BC4CEC86-F165-41DB-BC27-B7683EF04D73}" dt="2022-11-27T19:59:10.778" v="68" actId="47"/>
        <pc:sldMkLst>
          <pc:docMk/>
          <pc:sldMk cId="1091413577" sldId="280"/>
        </pc:sldMkLst>
      </pc:sldChg>
      <pc:sldChg chg="add del setBg">
        <pc:chgData name="Jacintha Westerink" userId="8afea143-2072-4321-832c-d695a2a40b89" providerId="ADAL" clId="{BC4CEC86-F165-41DB-BC27-B7683EF04D73}" dt="2022-11-27T19:59:12.797" v="70" actId="47"/>
        <pc:sldMkLst>
          <pc:docMk/>
          <pc:sldMk cId="284316868" sldId="281"/>
        </pc:sldMkLst>
      </pc:sldChg>
      <pc:sldChg chg="add del setBg">
        <pc:chgData name="Jacintha Westerink" userId="8afea143-2072-4321-832c-d695a2a40b89" providerId="ADAL" clId="{BC4CEC86-F165-41DB-BC27-B7683EF04D73}" dt="2022-11-27T19:59:13.535" v="71" actId="47"/>
        <pc:sldMkLst>
          <pc:docMk/>
          <pc:sldMk cId="4192292755" sldId="282"/>
        </pc:sldMkLst>
      </pc:sldChg>
      <pc:sldChg chg="add del setBg">
        <pc:chgData name="Jacintha Westerink" userId="8afea143-2072-4321-832c-d695a2a40b89" providerId="ADAL" clId="{BC4CEC86-F165-41DB-BC27-B7683EF04D73}" dt="2022-11-27T19:59:14.467" v="72" actId="47"/>
        <pc:sldMkLst>
          <pc:docMk/>
          <pc:sldMk cId="1861268821" sldId="283"/>
        </pc:sldMkLst>
      </pc:sldChg>
      <pc:sldChg chg="add del">
        <pc:chgData name="Jacintha Westerink" userId="8afea143-2072-4321-832c-d695a2a40b89" providerId="ADAL" clId="{BC4CEC86-F165-41DB-BC27-B7683EF04D73}" dt="2022-11-27T17:17:24.578" v="52" actId="47"/>
        <pc:sldMkLst>
          <pc:docMk/>
          <pc:sldMk cId="2548930930" sldId="288"/>
        </pc:sldMkLst>
      </pc:sldChg>
      <pc:sldChg chg="del">
        <pc:chgData name="Jacintha Westerink" userId="8afea143-2072-4321-832c-d695a2a40b89" providerId="ADAL" clId="{BC4CEC86-F165-41DB-BC27-B7683EF04D73}" dt="2022-11-27T17:16:34.200" v="0" actId="47"/>
        <pc:sldMkLst>
          <pc:docMk/>
          <pc:sldMk cId="514423779" sldId="289"/>
        </pc:sldMkLst>
      </pc:sldChg>
      <pc:sldChg chg="del">
        <pc:chgData name="Jacintha Westerink" userId="8afea143-2072-4321-832c-d695a2a40b89" providerId="ADAL" clId="{BC4CEC86-F165-41DB-BC27-B7683EF04D73}" dt="2022-11-27T17:16:41.966" v="10" actId="47"/>
        <pc:sldMkLst>
          <pc:docMk/>
          <pc:sldMk cId="2926486105" sldId="290"/>
        </pc:sldMkLst>
      </pc:sldChg>
      <pc:sldChg chg="del">
        <pc:chgData name="Jacintha Westerink" userId="8afea143-2072-4321-832c-d695a2a40b89" providerId="ADAL" clId="{BC4CEC86-F165-41DB-BC27-B7683EF04D73}" dt="2022-11-27T17:16:43.727" v="13" actId="47"/>
        <pc:sldMkLst>
          <pc:docMk/>
          <pc:sldMk cId="486396118" sldId="291"/>
        </pc:sldMkLst>
      </pc:sldChg>
      <pc:sldChg chg="del">
        <pc:chgData name="Jacintha Westerink" userId="8afea143-2072-4321-832c-d695a2a40b89" providerId="ADAL" clId="{BC4CEC86-F165-41DB-BC27-B7683EF04D73}" dt="2022-11-27T17:16:50.427" v="24" actId="47"/>
        <pc:sldMkLst>
          <pc:docMk/>
          <pc:sldMk cId="175944133" sldId="292"/>
        </pc:sldMkLst>
      </pc:sldChg>
      <pc:sldChg chg="del">
        <pc:chgData name="Jacintha Westerink" userId="8afea143-2072-4321-832c-d695a2a40b89" providerId="ADAL" clId="{BC4CEC86-F165-41DB-BC27-B7683EF04D73}" dt="2022-11-27T17:16:58.149" v="36" actId="47"/>
        <pc:sldMkLst>
          <pc:docMk/>
          <pc:sldMk cId="1502561783" sldId="293"/>
        </pc:sldMkLst>
      </pc:sldChg>
      <pc:sldChg chg="add del">
        <pc:chgData name="Jacintha Westerink" userId="8afea143-2072-4321-832c-d695a2a40b89" providerId="ADAL" clId="{BC4CEC86-F165-41DB-BC27-B7683EF04D73}" dt="2022-11-27T17:17:35.135" v="55" actId="47"/>
        <pc:sldMkLst>
          <pc:docMk/>
          <pc:sldMk cId="904092557" sldId="294"/>
        </pc:sldMkLst>
      </pc:sldChg>
      <pc:sldChg chg="add del">
        <pc:chgData name="Jacintha Westerink" userId="8afea143-2072-4321-832c-d695a2a40b89" providerId="ADAL" clId="{BC4CEC86-F165-41DB-BC27-B7683EF04D73}" dt="2022-11-27T17:17:22.202" v="48" actId="47"/>
        <pc:sldMkLst>
          <pc:docMk/>
          <pc:sldMk cId="305311248" sldId="295"/>
        </pc:sldMkLst>
      </pc:sldChg>
      <pc:sldChg chg="add del">
        <pc:chgData name="Jacintha Westerink" userId="8afea143-2072-4321-832c-d695a2a40b89" providerId="ADAL" clId="{BC4CEC86-F165-41DB-BC27-B7683EF04D73}" dt="2022-11-27T17:17:22.699" v="49" actId="47"/>
        <pc:sldMkLst>
          <pc:docMk/>
          <pc:sldMk cId="3319920566" sldId="298"/>
        </pc:sldMkLst>
      </pc:sldChg>
      <pc:sldChg chg="add del">
        <pc:chgData name="Jacintha Westerink" userId="8afea143-2072-4321-832c-d695a2a40b89" providerId="ADAL" clId="{BC4CEC86-F165-41DB-BC27-B7683EF04D73}" dt="2022-11-27T17:17:23.717" v="51" actId="47"/>
        <pc:sldMkLst>
          <pc:docMk/>
          <pc:sldMk cId="1025272819" sldId="299"/>
        </pc:sldMkLst>
      </pc:sldChg>
      <pc:sldChg chg="add del">
        <pc:chgData name="Jacintha Westerink" userId="8afea143-2072-4321-832c-d695a2a40b89" providerId="ADAL" clId="{BC4CEC86-F165-41DB-BC27-B7683EF04D73}" dt="2022-11-27T17:17:23.183" v="50" actId="47"/>
        <pc:sldMkLst>
          <pc:docMk/>
          <pc:sldMk cId="3816211845" sldId="300"/>
        </pc:sldMkLst>
      </pc:sldChg>
      <pc:sldChg chg="add del">
        <pc:chgData name="Jacintha Westerink" userId="8afea143-2072-4321-832c-d695a2a40b89" providerId="ADAL" clId="{BC4CEC86-F165-41DB-BC27-B7683EF04D73}" dt="2022-11-27T17:17:25.740" v="53" actId="47"/>
        <pc:sldMkLst>
          <pc:docMk/>
          <pc:sldMk cId="3516122" sldId="302"/>
        </pc:sldMkLst>
      </pc:sldChg>
      <pc:sldChg chg="del">
        <pc:chgData name="Jacintha Westerink" userId="8afea143-2072-4321-832c-d695a2a40b89" providerId="ADAL" clId="{BC4CEC86-F165-41DB-BC27-B7683EF04D73}" dt="2022-11-27T17:16:40.355" v="7" actId="47"/>
        <pc:sldMkLst>
          <pc:docMk/>
          <pc:sldMk cId="3021488411" sldId="304"/>
        </pc:sldMkLst>
      </pc:sldChg>
      <pc:sldChg chg="del">
        <pc:chgData name="Jacintha Westerink" userId="8afea143-2072-4321-832c-d695a2a40b89" providerId="ADAL" clId="{BC4CEC86-F165-41DB-BC27-B7683EF04D73}" dt="2022-11-27T17:16:41.537" v="9" actId="47"/>
        <pc:sldMkLst>
          <pc:docMk/>
          <pc:sldMk cId="2618500609" sldId="305"/>
        </pc:sldMkLst>
      </pc:sldChg>
      <pc:sldChg chg="del">
        <pc:chgData name="Jacintha Westerink" userId="8afea143-2072-4321-832c-d695a2a40b89" providerId="ADAL" clId="{BC4CEC86-F165-41DB-BC27-B7683EF04D73}" dt="2022-11-27T17:16:41.102" v="8" actId="47"/>
        <pc:sldMkLst>
          <pc:docMk/>
          <pc:sldMk cId="1938993127" sldId="306"/>
        </pc:sldMkLst>
      </pc:sldChg>
      <pc:sldChg chg="del">
        <pc:chgData name="Jacintha Westerink" userId="8afea143-2072-4321-832c-d695a2a40b89" providerId="ADAL" clId="{BC4CEC86-F165-41DB-BC27-B7683EF04D73}" dt="2022-11-27T17:16:43.130" v="12" actId="47"/>
        <pc:sldMkLst>
          <pc:docMk/>
          <pc:sldMk cId="4006136125" sldId="307"/>
        </pc:sldMkLst>
      </pc:sldChg>
      <pc:sldChg chg="del">
        <pc:chgData name="Jacintha Westerink" userId="8afea143-2072-4321-832c-d695a2a40b89" providerId="ADAL" clId="{BC4CEC86-F165-41DB-BC27-B7683EF04D73}" dt="2022-11-27T17:16:37.613" v="1" actId="47"/>
        <pc:sldMkLst>
          <pc:docMk/>
          <pc:sldMk cId="3223302914" sldId="308"/>
        </pc:sldMkLst>
      </pc:sldChg>
      <pc:sldChg chg="del">
        <pc:chgData name="Jacintha Westerink" userId="8afea143-2072-4321-832c-d695a2a40b89" providerId="ADAL" clId="{BC4CEC86-F165-41DB-BC27-B7683EF04D73}" dt="2022-11-27T17:16:38.089" v="2" actId="47"/>
        <pc:sldMkLst>
          <pc:docMk/>
          <pc:sldMk cId="1169954656" sldId="309"/>
        </pc:sldMkLst>
      </pc:sldChg>
      <pc:sldChg chg="del">
        <pc:chgData name="Jacintha Westerink" userId="8afea143-2072-4321-832c-d695a2a40b89" providerId="ADAL" clId="{BC4CEC86-F165-41DB-BC27-B7683EF04D73}" dt="2022-11-27T17:16:39.932" v="6" actId="47"/>
        <pc:sldMkLst>
          <pc:docMk/>
          <pc:sldMk cId="1639373127" sldId="310"/>
        </pc:sldMkLst>
      </pc:sldChg>
      <pc:sldChg chg="del">
        <pc:chgData name="Jacintha Westerink" userId="8afea143-2072-4321-832c-d695a2a40b89" providerId="ADAL" clId="{BC4CEC86-F165-41DB-BC27-B7683EF04D73}" dt="2022-11-27T17:16:38.509" v="3" actId="47"/>
        <pc:sldMkLst>
          <pc:docMk/>
          <pc:sldMk cId="539350961" sldId="311"/>
        </pc:sldMkLst>
      </pc:sldChg>
      <pc:sldChg chg="del">
        <pc:chgData name="Jacintha Westerink" userId="8afea143-2072-4321-832c-d695a2a40b89" providerId="ADAL" clId="{BC4CEC86-F165-41DB-BC27-B7683EF04D73}" dt="2022-11-27T17:16:38.934" v="4" actId="47"/>
        <pc:sldMkLst>
          <pc:docMk/>
          <pc:sldMk cId="1783120442" sldId="312"/>
        </pc:sldMkLst>
      </pc:sldChg>
      <pc:sldChg chg="del">
        <pc:chgData name="Jacintha Westerink" userId="8afea143-2072-4321-832c-d695a2a40b89" providerId="ADAL" clId="{BC4CEC86-F165-41DB-BC27-B7683EF04D73}" dt="2022-11-27T17:16:39.389" v="5" actId="47"/>
        <pc:sldMkLst>
          <pc:docMk/>
          <pc:sldMk cId="1942351359" sldId="313"/>
        </pc:sldMkLst>
      </pc:sldChg>
      <pc:sldChg chg="del">
        <pc:chgData name="Jacintha Westerink" userId="8afea143-2072-4321-832c-d695a2a40b89" providerId="ADAL" clId="{BC4CEC86-F165-41DB-BC27-B7683EF04D73}" dt="2022-11-27T17:16:42.647" v="11" actId="47"/>
        <pc:sldMkLst>
          <pc:docMk/>
          <pc:sldMk cId="2691580266" sldId="314"/>
        </pc:sldMkLst>
      </pc:sldChg>
      <pc:sldChg chg="del">
        <pc:chgData name="Jacintha Westerink" userId="8afea143-2072-4321-832c-d695a2a40b89" providerId="ADAL" clId="{BC4CEC86-F165-41DB-BC27-B7683EF04D73}" dt="2022-11-27T17:16:44.320" v="14" actId="47"/>
        <pc:sldMkLst>
          <pc:docMk/>
          <pc:sldMk cId="2449785227" sldId="315"/>
        </pc:sldMkLst>
      </pc:sldChg>
      <pc:sldChg chg="del">
        <pc:chgData name="Jacintha Westerink" userId="8afea143-2072-4321-832c-d695a2a40b89" providerId="ADAL" clId="{BC4CEC86-F165-41DB-BC27-B7683EF04D73}" dt="2022-11-27T17:16:51.087" v="25" actId="47"/>
        <pc:sldMkLst>
          <pc:docMk/>
          <pc:sldMk cId="2294941635" sldId="316"/>
        </pc:sldMkLst>
      </pc:sldChg>
      <pc:sldChg chg="del">
        <pc:chgData name="Jacintha Westerink" userId="8afea143-2072-4321-832c-d695a2a40b89" providerId="ADAL" clId="{BC4CEC86-F165-41DB-BC27-B7683EF04D73}" dt="2022-11-27T17:16:51.766" v="26" actId="47"/>
        <pc:sldMkLst>
          <pc:docMk/>
          <pc:sldMk cId="3162289131" sldId="317"/>
        </pc:sldMkLst>
      </pc:sldChg>
      <pc:sldChg chg="del">
        <pc:chgData name="Jacintha Westerink" userId="8afea143-2072-4321-832c-d695a2a40b89" providerId="ADAL" clId="{BC4CEC86-F165-41DB-BC27-B7683EF04D73}" dt="2022-11-27T17:16:52.265" v="27" actId="47"/>
        <pc:sldMkLst>
          <pc:docMk/>
          <pc:sldMk cId="1655069995" sldId="318"/>
        </pc:sldMkLst>
      </pc:sldChg>
      <pc:sldChg chg="del">
        <pc:chgData name="Jacintha Westerink" userId="8afea143-2072-4321-832c-d695a2a40b89" providerId="ADAL" clId="{BC4CEC86-F165-41DB-BC27-B7683EF04D73}" dt="2022-11-27T17:16:52.798" v="28" actId="47"/>
        <pc:sldMkLst>
          <pc:docMk/>
          <pc:sldMk cId="2794048328" sldId="319"/>
        </pc:sldMkLst>
      </pc:sldChg>
      <pc:sldChg chg="del">
        <pc:chgData name="Jacintha Westerink" userId="8afea143-2072-4321-832c-d695a2a40b89" providerId="ADAL" clId="{BC4CEC86-F165-41DB-BC27-B7683EF04D73}" dt="2022-11-27T17:16:53.311" v="29" actId="47"/>
        <pc:sldMkLst>
          <pc:docMk/>
          <pc:sldMk cId="2363054930" sldId="320"/>
        </pc:sldMkLst>
      </pc:sldChg>
      <pc:sldChg chg="del">
        <pc:chgData name="Jacintha Westerink" userId="8afea143-2072-4321-832c-d695a2a40b89" providerId="ADAL" clId="{BC4CEC86-F165-41DB-BC27-B7683EF04D73}" dt="2022-11-27T17:16:44.858" v="15" actId="47"/>
        <pc:sldMkLst>
          <pc:docMk/>
          <pc:sldMk cId="1991240451" sldId="321"/>
        </pc:sldMkLst>
      </pc:sldChg>
      <pc:sldChg chg="del">
        <pc:chgData name="Jacintha Westerink" userId="8afea143-2072-4321-832c-d695a2a40b89" providerId="ADAL" clId="{BC4CEC86-F165-41DB-BC27-B7683EF04D73}" dt="2022-11-27T17:16:53.861" v="30" actId="47"/>
        <pc:sldMkLst>
          <pc:docMk/>
          <pc:sldMk cId="575459292" sldId="322"/>
        </pc:sldMkLst>
      </pc:sldChg>
      <pc:sldChg chg="del">
        <pc:chgData name="Jacintha Westerink" userId="8afea143-2072-4321-832c-d695a2a40b89" providerId="ADAL" clId="{BC4CEC86-F165-41DB-BC27-B7683EF04D73}" dt="2022-11-27T17:16:54.903" v="31" actId="47"/>
        <pc:sldMkLst>
          <pc:docMk/>
          <pc:sldMk cId="2620420865" sldId="323"/>
        </pc:sldMkLst>
      </pc:sldChg>
      <pc:sldChg chg="del">
        <pc:chgData name="Jacintha Westerink" userId="8afea143-2072-4321-832c-d695a2a40b89" providerId="ADAL" clId="{BC4CEC86-F165-41DB-BC27-B7683EF04D73}" dt="2022-11-27T17:16:55.815" v="32" actId="47"/>
        <pc:sldMkLst>
          <pc:docMk/>
          <pc:sldMk cId="2804615962" sldId="324"/>
        </pc:sldMkLst>
      </pc:sldChg>
      <pc:sldChg chg="del">
        <pc:chgData name="Jacintha Westerink" userId="8afea143-2072-4321-832c-d695a2a40b89" providerId="ADAL" clId="{BC4CEC86-F165-41DB-BC27-B7683EF04D73}" dt="2022-11-27T17:16:56.347" v="33" actId="47"/>
        <pc:sldMkLst>
          <pc:docMk/>
          <pc:sldMk cId="2631592725" sldId="325"/>
        </pc:sldMkLst>
      </pc:sldChg>
      <pc:sldChg chg="del">
        <pc:chgData name="Jacintha Westerink" userId="8afea143-2072-4321-832c-d695a2a40b89" providerId="ADAL" clId="{BC4CEC86-F165-41DB-BC27-B7683EF04D73}" dt="2022-11-27T17:16:56.838" v="34" actId="47"/>
        <pc:sldMkLst>
          <pc:docMk/>
          <pc:sldMk cId="3189189048" sldId="326"/>
        </pc:sldMkLst>
      </pc:sldChg>
      <pc:sldChg chg="del">
        <pc:chgData name="Jacintha Westerink" userId="8afea143-2072-4321-832c-d695a2a40b89" providerId="ADAL" clId="{BC4CEC86-F165-41DB-BC27-B7683EF04D73}" dt="2022-11-27T17:16:57.462" v="35" actId="47"/>
        <pc:sldMkLst>
          <pc:docMk/>
          <pc:sldMk cId="1393475643" sldId="327"/>
        </pc:sldMkLst>
      </pc:sldChg>
      <pc:sldChg chg="del">
        <pc:chgData name="Jacintha Westerink" userId="8afea143-2072-4321-832c-d695a2a40b89" providerId="ADAL" clId="{BC4CEC86-F165-41DB-BC27-B7683EF04D73}" dt="2022-11-27T17:16:45.521" v="16" actId="47"/>
        <pc:sldMkLst>
          <pc:docMk/>
          <pc:sldMk cId="1200039441" sldId="328"/>
        </pc:sldMkLst>
      </pc:sldChg>
      <pc:sldChg chg="del">
        <pc:chgData name="Jacintha Westerink" userId="8afea143-2072-4321-832c-d695a2a40b89" providerId="ADAL" clId="{BC4CEC86-F165-41DB-BC27-B7683EF04D73}" dt="2022-11-27T17:16:46.051" v="17" actId="47"/>
        <pc:sldMkLst>
          <pc:docMk/>
          <pc:sldMk cId="1187253189" sldId="329"/>
        </pc:sldMkLst>
      </pc:sldChg>
      <pc:sldChg chg="del">
        <pc:chgData name="Jacintha Westerink" userId="8afea143-2072-4321-832c-d695a2a40b89" providerId="ADAL" clId="{BC4CEC86-F165-41DB-BC27-B7683EF04D73}" dt="2022-11-27T17:16:46.670" v="18" actId="47"/>
        <pc:sldMkLst>
          <pc:docMk/>
          <pc:sldMk cId="2917613617" sldId="330"/>
        </pc:sldMkLst>
      </pc:sldChg>
      <pc:sldChg chg="del">
        <pc:chgData name="Jacintha Westerink" userId="8afea143-2072-4321-832c-d695a2a40b89" providerId="ADAL" clId="{BC4CEC86-F165-41DB-BC27-B7683EF04D73}" dt="2022-11-27T17:16:47.532" v="19" actId="47"/>
        <pc:sldMkLst>
          <pc:docMk/>
          <pc:sldMk cId="1018604456" sldId="331"/>
        </pc:sldMkLst>
      </pc:sldChg>
      <pc:sldChg chg="del">
        <pc:chgData name="Jacintha Westerink" userId="8afea143-2072-4321-832c-d695a2a40b89" providerId="ADAL" clId="{BC4CEC86-F165-41DB-BC27-B7683EF04D73}" dt="2022-11-27T17:16:48.032" v="20" actId="47"/>
        <pc:sldMkLst>
          <pc:docMk/>
          <pc:sldMk cId="3083006391" sldId="332"/>
        </pc:sldMkLst>
      </pc:sldChg>
      <pc:sldChg chg="del">
        <pc:chgData name="Jacintha Westerink" userId="8afea143-2072-4321-832c-d695a2a40b89" providerId="ADAL" clId="{BC4CEC86-F165-41DB-BC27-B7683EF04D73}" dt="2022-11-27T17:16:48.567" v="21" actId="47"/>
        <pc:sldMkLst>
          <pc:docMk/>
          <pc:sldMk cId="3933990852" sldId="333"/>
        </pc:sldMkLst>
      </pc:sldChg>
      <pc:sldChg chg="del">
        <pc:chgData name="Jacintha Westerink" userId="8afea143-2072-4321-832c-d695a2a40b89" providerId="ADAL" clId="{BC4CEC86-F165-41DB-BC27-B7683EF04D73}" dt="2022-11-27T17:16:49.110" v="22" actId="47"/>
        <pc:sldMkLst>
          <pc:docMk/>
          <pc:sldMk cId="2064392017" sldId="334"/>
        </pc:sldMkLst>
      </pc:sldChg>
      <pc:sldChg chg="del">
        <pc:chgData name="Jacintha Westerink" userId="8afea143-2072-4321-832c-d695a2a40b89" providerId="ADAL" clId="{BC4CEC86-F165-41DB-BC27-B7683EF04D73}" dt="2022-11-27T17:16:49.767" v="23" actId="47"/>
        <pc:sldMkLst>
          <pc:docMk/>
          <pc:sldMk cId="1758601482" sldId="335"/>
        </pc:sldMkLst>
      </pc:sldChg>
      <pc:sldChg chg="add del">
        <pc:chgData name="Jacintha Westerink" userId="8afea143-2072-4321-832c-d695a2a40b89" providerId="ADAL" clId="{BC4CEC86-F165-41DB-BC27-B7683EF04D73}" dt="2022-11-27T17:17:21.661" v="47" actId="47"/>
        <pc:sldMkLst>
          <pc:docMk/>
          <pc:sldMk cId="1560606078" sldId="336"/>
        </pc:sldMkLst>
      </pc:sldChg>
      <pc:sldChg chg="modSp mod">
        <pc:chgData name="Jacintha Westerink" userId="8afea143-2072-4321-832c-d695a2a40b89" providerId="ADAL" clId="{BC4CEC86-F165-41DB-BC27-B7683EF04D73}" dt="2022-11-27T20:00:43.664" v="144" actId="20577"/>
        <pc:sldMkLst>
          <pc:docMk/>
          <pc:sldMk cId="1854148556" sldId="337"/>
        </pc:sldMkLst>
        <pc:spChg chg="mod">
          <ac:chgData name="Jacintha Westerink" userId="8afea143-2072-4321-832c-d695a2a40b89" providerId="ADAL" clId="{BC4CEC86-F165-41DB-BC27-B7683EF04D73}" dt="2022-11-27T20:00:36.060" v="140" actId="27636"/>
          <ac:spMkLst>
            <pc:docMk/>
            <pc:sldMk cId="1854148556" sldId="337"/>
            <ac:spMk id="2" creationId="{E7CB7D89-C197-4CF5-BF50-940BE96FDC6C}"/>
          </ac:spMkLst>
        </pc:spChg>
        <pc:spChg chg="mod">
          <ac:chgData name="Jacintha Westerink" userId="8afea143-2072-4321-832c-d695a2a40b89" providerId="ADAL" clId="{BC4CEC86-F165-41DB-BC27-B7683EF04D73}" dt="2022-11-27T20:00:43.664" v="144" actId="20577"/>
          <ac:spMkLst>
            <pc:docMk/>
            <pc:sldMk cId="1854148556" sldId="337"/>
            <ac:spMk id="3" creationId="{8E36A0CE-5CCA-4FD8-9A97-6F754A2DF7D2}"/>
          </ac:spMkLst>
        </pc:spChg>
        <pc:picChg chg="mod">
          <ac:chgData name="Jacintha Westerink" userId="8afea143-2072-4321-832c-d695a2a40b89" providerId="ADAL" clId="{BC4CEC86-F165-41DB-BC27-B7683EF04D73}" dt="2022-11-27T19:59:34.996" v="76" actId="1076"/>
          <ac:picMkLst>
            <pc:docMk/>
            <pc:sldMk cId="1854148556" sldId="337"/>
            <ac:picMk id="4" creationId="{B3843F0D-4983-49A0-8D87-4E0534DC9794}"/>
          </ac:picMkLst>
        </pc:picChg>
        <pc:picChg chg="mod">
          <ac:chgData name="Jacintha Westerink" userId="8afea143-2072-4321-832c-d695a2a40b89" providerId="ADAL" clId="{BC4CEC86-F165-41DB-BC27-B7683EF04D73}" dt="2022-11-27T19:59:33.329" v="75" actId="1076"/>
          <ac:picMkLst>
            <pc:docMk/>
            <pc:sldMk cId="1854148556" sldId="337"/>
            <ac:picMk id="5" creationId="{A0AEF506-6238-468C-B80B-29E714554689}"/>
          </ac:picMkLst>
        </pc:picChg>
        <pc:picChg chg="mod">
          <ac:chgData name="Jacintha Westerink" userId="8afea143-2072-4321-832c-d695a2a40b89" providerId="ADAL" clId="{BC4CEC86-F165-41DB-BC27-B7683EF04D73}" dt="2022-11-27T19:59:31.807" v="74" actId="1076"/>
          <ac:picMkLst>
            <pc:docMk/>
            <pc:sldMk cId="1854148556" sldId="337"/>
            <ac:picMk id="6" creationId="{55AF3657-3032-429C-A402-E4DBF46F9378}"/>
          </ac:picMkLst>
        </pc:picChg>
      </pc:sldChg>
      <pc:sldChg chg="modSp mod">
        <pc:chgData name="Jacintha Westerink" userId="8afea143-2072-4321-832c-d695a2a40b89" providerId="ADAL" clId="{BC4CEC86-F165-41DB-BC27-B7683EF04D73}" dt="2022-11-27T20:01:04.308" v="157" actId="14100"/>
        <pc:sldMkLst>
          <pc:docMk/>
          <pc:sldMk cId="446923078" sldId="338"/>
        </pc:sldMkLst>
        <pc:spChg chg="mod">
          <ac:chgData name="Jacintha Westerink" userId="8afea143-2072-4321-832c-d695a2a40b89" providerId="ADAL" clId="{BC4CEC86-F165-41DB-BC27-B7683EF04D73}" dt="2022-11-27T20:01:04.308" v="157" actId="14100"/>
          <ac:spMkLst>
            <pc:docMk/>
            <pc:sldMk cId="446923078" sldId="338"/>
            <ac:spMk id="2" creationId="{E7CB7D89-C197-4CF5-BF50-940BE96FDC6C}"/>
          </ac:spMkLst>
        </pc:spChg>
      </pc:sldChg>
      <pc:sldChg chg="modSp mod">
        <pc:chgData name="Jacintha Westerink" userId="8afea143-2072-4321-832c-d695a2a40b89" providerId="ADAL" clId="{BC4CEC86-F165-41DB-BC27-B7683EF04D73}" dt="2022-11-27T20:10:08.976" v="477" actId="20577"/>
        <pc:sldMkLst>
          <pc:docMk/>
          <pc:sldMk cId="1034006463" sldId="339"/>
        </pc:sldMkLst>
        <pc:spChg chg="mod">
          <ac:chgData name="Jacintha Westerink" userId="8afea143-2072-4321-832c-d695a2a40b89" providerId="ADAL" clId="{BC4CEC86-F165-41DB-BC27-B7683EF04D73}" dt="2022-11-27T20:10:08.976" v="477" actId="20577"/>
          <ac:spMkLst>
            <pc:docMk/>
            <pc:sldMk cId="1034006463" sldId="339"/>
            <ac:spMk id="17" creationId="{FD3E14F4-2E9A-4F3F-B841-FD41B071BF36}"/>
          </ac:spMkLst>
        </pc:spChg>
      </pc:sldChg>
      <pc:sldChg chg="modSp mod ord modAnim">
        <pc:chgData name="Jacintha Westerink" userId="8afea143-2072-4321-832c-d695a2a40b89" providerId="ADAL" clId="{BC4CEC86-F165-41DB-BC27-B7683EF04D73}" dt="2022-11-27T20:10:34.771" v="483" actId="255"/>
        <pc:sldMkLst>
          <pc:docMk/>
          <pc:sldMk cId="4182842654" sldId="340"/>
        </pc:sldMkLst>
        <pc:spChg chg="mod">
          <ac:chgData name="Jacintha Westerink" userId="8afea143-2072-4321-832c-d695a2a40b89" providerId="ADAL" clId="{BC4CEC86-F165-41DB-BC27-B7683EF04D73}" dt="2022-11-27T20:02:50.972" v="197" actId="1076"/>
          <ac:spMkLst>
            <pc:docMk/>
            <pc:sldMk cId="4182842654" sldId="340"/>
            <ac:spMk id="2" creationId="{E7CB7D89-C197-4CF5-BF50-940BE96FDC6C}"/>
          </ac:spMkLst>
        </pc:spChg>
        <pc:spChg chg="mod">
          <ac:chgData name="Jacintha Westerink" userId="8afea143-2072-4321-832c-d695a2a40b89" providerId="ADAL" clId="{BC4CEC86-F165-41DB-BC27-B7683EF04D73}" dt="2022-11-27T20:10:34.771" v="483" actId="255"/>
          <ac:spMkLst>
            <pc:docMk/>
            <pc:sldMk cId="4182842654" sldId="340"/>
            <ac:spMk id="3" creationId="{8E36A0CE-5CCA-4FD8-9A97-6F754A2DF7D2}"/>
          </ac:spMkLst>
        </pc:spChg>
      </pc:sldChg>
      <pc:sldChg chg="addSp delSp modSp mod">
        <pc:chgData name="Jacintha Westerink" userId="8afea143-2072-4321-832c-d695a2a40b89" providerId="ADAL" clId="{BC4CEC86-F165-41DB-BC27-B7683EF04D73}" dt="2022-11-27T20:01:46.753" v="175" actId="1076"/>
        <pc:sldMkLst>
          <pc:docMk/>
          <pc:sldMk cId="1578236719" sldId="342"/>
        </pc:sldMkLst>
        <pc:spChg chg="del">
          <ac:chgData name="Jacintha Westerink" userId="8afea143-2072-4321-832c-d695a2a40b89" providerId="ADAL" clId="{BC4CEC86-F165-41DB-BC27-B7683EF04D73}" dt="2022-11-27T20:01:40.676" v="173" actId="478"/>
          <ac:spMkLst>
            <pc:docMk/>
            <pc:sldMk cId="1578236719" sldId="342"/>
            <ac:spMk id="2" creationId="{E7CB7D89-C197-4CF5-BF50-940BE96FDC6C}"/>
          </ac:spMkLst>
        </pc:spChg>
        <pc:spChg chg="mod">
          <ac:chgData name="Jacintha Westerink" userId="8afea143-2072-4321-832c-d695a2a40b89" providerId="ADAL" clId="{BC4CEC86-F165-41DB-BC27-B7683EF04D73}" dt="2022-11-27T20:01:46.753" v="175" actId="1076"/>
          <ac:spMkLst>
            <pc:docMk/>
            <pc:sldMk cId="1578236719" sldId="342"/>
            <ac:spMk id="3" creationId="{8E36A0CE-5CCA-4FD8-9A97-6F754A2DF7D2}"/>
          </ac:spMkLst>
        </pc:spChg>
        <pc:spChg chg="add del mod">
          <ac:chgData name="Jacintha Westerink" userId="8afea143-2072-4321-832c-d695a2a40b89" providerId="ADAL" clId="{BC4CEC86-F165-41DB-BC27-B7683EF04D73}" dt="2022-11-27T20:01:42.738" v="174" actId="478"/>
          <ac:spMkLst>
            <pc:docMk/>
            <pc:sldMk cId="1578236719" sldId="342"/>
            <ac:spMk id="5" creationId="{86153E55-DEAD-603D-436A-CF47FCBFFC6C}"/>
          </ac:spMkLst>
        </pc:spChg>
      </pc:sldChg>
      <pc:sldChg chg="addSp delSp modSp mod">
        <pc:chgData name="Jacintha Westerink" userId="8afea143-2072-4321-832c-d695a2a40b89" providerId="ADAL" clId="{BC4CEC86-F165-41DB-BC27-B7683EF04D73}" dt="2022-11-27T20:01:34.303" v="172" actId="478"/>
        <pc:sldMkLst>
          <pc:docMk/>
          <pc:sldMk cId="3610681914" sldId="344"/>
        </pc:sldMkLst>
        <pc:spChg chg="del">
          <ac:chgData name="Jacintha Westerink" userId="8afea143-2072-4321-832c-d695a2a40b89" providerId="ADAL" clId="{BC4CEC86-F165-41DB-BC27-B7683EF04D73}" dt="2022-11-27T20:01:31.720" v="171" actId="478"/>
          <ac:spMkLst>
            <pc:docMk/>
            <pc:sldMk cId="3610681914" sldId="344"/>
            <ac:spMk id="2" creationId="{E7CB7D89-C197-4CF5-BF50-940BE96FDC6C}"/>
          </ac:spMkLst>
        </pc:spChg>
        <pc:spChg chg="add del mod">
          <ac:chgData name="Jacintha Westerink" userId="8afea143-2072-4321-832c-d695a2a40b89" providerId="ADAL" clId="{BC4CEC86-F165-41DB-BC27-B7683EF04D73}" dt="2022-11-27T20:01:34.303" v="172" actId="478"/>
          <ac:spMkLst>
            <pc:docMk/>
            <pc:sldMk cId="3610681914" sldId="344"/>
            <ac:spMk id="5" creationId="{8301FA20-4D06-05A3-89A3-FDAD6D83A9C1}"/>
          </ac:spMkLst>
        </pc:spChg>
      </pc:sldChg>
      <pc:sldChg chg="add ord">
        <pc:chgData name="Jacintha Westerink" userId="8afea143-2072-4321-832c-d695a2a40b89" providerId="ADAL" clId="{BC4CEC86-F165-41DB-BC27-B7683EF04D73}" dt="2022-11-27T20:02:36.250" v="182"/>
        <pc:sldMkLst>
          <pc:docMk/>
          <pc:sldMk cId="2413492291" sldId="348"/>
        </pc:sldMkLst>
      </pc:sldChg>
      <pc:sldChg chg="modSp mod">
        <pc:chgData name="Jacintha Westerink" userId="8afea143-2072-4321-832c-d695a2a40b89" providerId="ADAL" clId="{BC4CEC86-F165-41DB-BC27-B7683EF04D73}" dt="2022-11-28T10:06:19.904" v="495" actId="20577"/>
        <pc:sldMkLst>
          <pc:docMk/>
          <pc:sldMk cId="3688846476" sldId="349"/>
        </pc:sldMkLst>
        <pc:spChg chg="mod">
          <ac:chgData name="Jacintha Westerink" userId="8afea143-2072-4321-832c-d695a2a40b89" providerId="ADAL" clId="{BC4CEC86-F165-41DB-BC27-B7683EF04D73}" dt="2022-11-28T10:06:19.904" v="495" actId="20577"/>
          <ac:spMkLst>
            <pc:docMk/>
            <pc:sldMk cId="3688846476" sldId="349"/>
            <ac:spMk id="4" creationId="{37F423C1-E84B-470F-A5DE-F5B3844EB7A7}"/>
          </ac:spMkLst>
        </pc:spChg>
      </pc:sldChg>
      <pc:sldMasterChg chg="addSldLayout delSldLayout">
        <pc:chgData name="Jacintha Westerink" userId="8afea143-2072-4321-832c-d695a2a40b89" providerId="ADAL" clId="{BC4CEC86-F165-41DB-BC27-B7683EF04D73}" dt="2022-11-27T17:17:21.163" v="46" actId="47"/>
        <pc:sldMasterMkLst>
          <pc:docMk/>
          <pc:sldMasterMk cId="3796236846" sldId="2147483648"/>
        </pc:sldMasterMkLst>
        <pc:sldLayoutChg chg="add del">
          <pc:chgData name="Jacintha Westerink" userId="8afea143-2072-4321-832c-d695a2a40b89" providerId="ADAL" clId="{BC4CEC86-F165-41DB-BC27-B7683EF04D73}" dt="2022-11-27T17:17:21.163" v="46" actId="47"/>
          <pc:sldLayoutMkLst>
            <pc:docMk/>
            <pc:sldMasterMk cId="3796236846" sldId="2147483648"/>
            <pc:sldLayoutMk cId="232187210" sldId="214748369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397CF-E02E-4903-A055-890F16227311}" type="datetimeFigureOut">
              <a:rPr lang="en-GB" smtClean="0"/>
              <a:t>28/11/2022</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9AB66-6B1B-4D33-8EC2-D94AB424B261}" type="slidenum">
              <a:rPr lang="en-GB" smtClean="0"/>
              <a:t>‹nr.›</a:t>
            </a:fld>
            <a:endParaRPr lang="en-GB"/>
          </a:p>
        </p:txBody>
      </p:sp>
    </p:spTree>
    <p:extLst>
      <p:ext uri="{BB962C8B-B14F-4D97-AF65-F5344CB8AC3E}">
        <p14:creationId xmlns:p14="http://schemas.microsoft.com/office/powerpoint/2010/main" val="116821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906F96-A252-461E-8686-F53279EEB27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47289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00BEC53-6C66-491A-8262-6C9644C07152}" type="datetime1">
              <a:rPr lang="nl-NL" noProof="0" smtClean="0"/>
              <a:t>28-11-2022</a:t>
            </a:fld>
            <a:endParaRPr lang="nl-NL" noProof="0"/>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userDrawn="1"/>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17698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0F00BBB-AA3D-402D-A179-A9C017A3453D}" type="datetime1">
              <a:rPr lang="nl-NL" noProof="0" smtClean="0"/>
              <a:t>28-11-2022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5539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D64DE01-3480-42CF-9B50-C0496424F63F}" type="datetime1">
              <a:rPr lang="nl-NL" noProof="0" smtClean="0"/>
              <a:t>28-11-2022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29438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7589DF6-5FCC-4E20-A137-51BC7E33C7E6}" type="datetime1">
              <a:rPr lang="nl-NL" noProof="0" smtClean="0"/>
              <a:t>28-11-2022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01740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31A92CC-9A51-4DCB-9CE1-87C12736465F}" type="datetime1">
              <a:rPr lang="nl-NL" noProof="0" smtClean="0"/>
              <a:t>28-11-2022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Tree>
    <p:extLst>
      <p:ext uri="{BB962C8B-B14F-4D97-AF65-F5344CB8AC3E}">
        <p14:creationId xmlns:p14="http://schemas.microsoft.com/office/powerpoint/2010/main" val="204757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dirty="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EEB38DD-7B9B-4187-B15F-CA706FB7F2BF}" type="datetime1">
              <a:rPr lang="nl-NL" noProof="0" smtClean="0"/>
              <a:t>28-11-2022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68788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7BC7CD8-A649-4824-9F9C-F7DAF78B876D}" type="datetime1">
              <a:rPr lang="nl-NL" noProof="0" smtClean="0"/>
              <a:t>28-11-2022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91202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56DC809-E006-4D4A-A571-B5578B43D022}" type="datetime1">
              <a:rPr lang="nl-NL" noProof="0" smtClean="0"/>
              <a:t>28-11-2022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57700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84B5DEA8-D406-4DE0-9C63-B6B0DEA56C5C}" type="datetime1">
              <a:rPr lang="nl-NL" noProof="0" smtClean="0"/>
              <a:t>28-11-2022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905935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B60EDB9-8966-4269-B009-409D6A203F05}" type="datetime1">
              <a:rPr lang="nl-NL" noProof="0" smtClean="0"/>
              <a:t>28-11-2022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82807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111CDB-CE47-42D8-BA9F-C515F5D3223B}" type="datetime1">
              <a:rPr lang="nl-NL" noProof="0" smtClean="0"/>
              <a:t>28-11-2022</a:t>
            </a:fld>
            <a:endParaRPr lang="nl-NL" noProof="0"/>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4326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28-11-2022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769047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D67444-35CA-4F30-A69C-8F275EF502B8}" type="datetime1">
              <a:rPr lang="nl-NL" noProof="0" smtClean="0"/>
              <a:t>28-11-2022</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991423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7F04B2F-7CB4-4EC9-8DAE-E7C3ED683122}" type="datetime1">
              <a:rPr lang="nl-NL" noProof="0" smtClean="0"/>
              <a:t>28-11-2022</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735847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069464-62FE-406B-87B8-2D97F20E17F9}" type="datetime1">
              <a:rPr lang="nl-NL" noProof="0" smtClean="0"/>
              <a:t>28-11-2022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970187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CC48442-589B-4BFC-9184-496EEB8D88F7}" type="datetime1">
              <a:rPr lang="nl-NL" noProof="0" smtClean="0"/>
              <a:t>28-11-2022</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845995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460F1B3-482F-4F4A-A3C3-E26533A2A6F7}" type="datetime1">
              <a:rPr lang="nl-NL" noProof="0" smtClean="0"/>
              <a:t>28-11-2022</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30540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B6837ED8-77B1-4D92-8A4C-07939ECD182A}" type="datetime1">
              <a:rPr lang="nl-NL" noProof="0" smtClean="0"/>
              <a:t>28-11-2022</a:t>
            </a:fld>
            <a:endParaRPr lang="nl-NL" noProof="0"/>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pic>
        <p:nvPicPr>
          <p:cNvPr id="6" name="Vormentaal">
            <a:extLst>
              <a:ext uri="{FF2B5EF4-FFF2-40B4-BE49-F238E27FC236}">
                <a16:creationId xmlns:a16="http://schemas.microsoft.com/office/drawing/2014/main" id="{373D6FA9-37F7-49E5-8799-7DD48471C2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6410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smtClean="0"/>
              <a:pPr/>
              <a:t>28-11-2022</a:t>
            </a:fld>
            <a:endParaRPr lang="en-GB"/>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3699048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dirty="0"/>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E1FD19D5-EFBE-44BB-99F8-B3AC1E31F12E}" type="datetime1">
              <a:rPr lang="nl-NL" smtClean="0"/>
              <a:t>28-11-2022</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userDrawn="1"/>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946929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92644BC-DF8B-4D67-A7E7-632056BAF6A3}" type="datetime1">
              <a:rPr lang="nl-NL" smtClean="0"/>
              <a:t>28-11-2022</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2539508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noProof="0" smtClean="0"/>
              <a:pPr/>
              <a:t>28-11-2022</a:t>
            </a:fld>
            <a:endParaRPr lang="nl-NL" noProof="0" dirty="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nl-NL" noProof="0" dirty="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dirty="0"/>
          </a:p>
        </p:txBody>
      </p:sp>
      <p:grpSp>
        <p:nvGrpSpPr>
          <p:cNvPr id="155" name="Groep 154">
            <a:extLst>
              <a:ext uri="{FF2B5EF4-FFF2-40B4-BE49-F238E27FC236}">
                <a16:creationId xmlns:a16="http://schemas.microsoft.com/office/drawing/2014/main" id="{8CB0D178-BA37-41D2-857F-9B318F492987}"/>
              </a:ext>
            </a:extLst>
          </p:cNvPr>
          <p:cNvGrpSpPr/>
          <p:nvPr userDrawn="1"/>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userDrawn="1"/>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userDrawn="1"/>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userDrawn="1"/>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userDrawn="1"/>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userDrawn="1"/>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userDrawn="1"/>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userDrawn="1"/>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userDrawn="1"/>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userDrawn="1"/>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userDrawn="1"/>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userDrawn="1"/>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userDrawn="1"/>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userDrawn="1"/>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userDrawn="1"/>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userDrawn="1"/>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userDrawn="1"/>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userDrawn="1"/>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userDrawn="1"/>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userDrawn="1"/>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userDrawn="1"/>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userDrawn="1"/>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userDrawn="1"/>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userDrawn="1"/>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userDrawn="1"/>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userDrawn="1"/>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userDrawn="1"/>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userDrawn="1"/>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userDrawn="1"/>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userDrawn="1"/>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userDrawn="1"/>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userDrawn="1"/>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userDrawn="1"/>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userDrawn="1"/>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userDrawn="1"/>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userDrawn="1"/>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userDrawn="1"/>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userDrawn="1"/>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userDrawn="1"/>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userDrawn="1"/>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userDrawn="1"/>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userDrawn="1"/>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userDrawn="1"/>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userDrawn="1"/>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userDrawn="1"/>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userDrawn="1"/>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userDrawn="1"/>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userDrawn="1"/>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userDrawn="1"/>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userDrawn="1"/>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userDrawn="1"/>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userDrawn="1"/>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userDrawn="1"/>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userDrawn="1"/>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userDrawn="1"/>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userDrawn="1"/>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userDrawn="1"/>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userDrawn="1"/>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userDrawn="1"/>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userDrawn="1"/>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userDrawn="1"/>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40608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0E8DCF3-56A4-46E1-9EBC-EA613906C72E}" type="datetime1">
              <a:rPr lang="nl-NL" noProof="0" smtClean="0"/>
              <a:t>28-11-2022</a:t>
            </a:fld>
            <a:endParaRPr lang="nl-NL" noProof="0"/>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0693181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CE53E1-59E9-47EB-B07E-79FC60BFFD4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205CDFB-AEFD-4C0C-8C2A-203CB18F51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1BDED33-1574-4A33-9C0F-2ADE7302220D}"/>
              </a:ext>
            </a:extLst>
          </p:cNvPr>
          <p:cNvSpPr>
            <a:spLocks noGrp="1"/>
          </p:cNvSpPr>
          <p:nvPr>
            <p:ph type="dt" sz="half" idx="10"/>
          </p:nvPr>
        </p:nvSpPr>
        <p:spPr/>
        <p:txBody>
          <a:bodyPr/>
          <a:lstStyle/>
          <a:p>
            <a:fld id="{8B30105A-7927-4A27-9941-7A1043F19846}" type="datetimeFigureOut">
              <a:rPr lang="nl-NL" smtClean="0"/>
              <a:t>28-11-2022</a:t>
            </a:fld>
            <a:endParaRPr lang="nl-NL"/>
          </a:p>
        </p:txBody>
      </p:sp>
      <p:sp>
        <p:nvSpPr>
          <p:cNvPr id="5" name="Tijdelijke aanduiding voor voettekst 4">
            <a:extLst>
              <a:ext uri="{FF2B5EF4-FFF2-40B4-BE49-F238E27FC236}">
                <a16:creationId xmlns:a16="http://schemas.microsoft.com/office/drawing/2014/main" id="{182C8DBA-5DE5-4F0F-A737-EB82715A4FA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1097687-1AB0-4487-9616-54B7749D992B}"/>
              </a:ext>
            </a:extLst>
          </p:cNvPr>
          <p:cNvSpPr>
            <a:spLocks noGrp="1"/>
          </p:cNvSpPr>
          <p:nvPr>
            <p:ph type="sldNum" sz="quarter" idx="12"/>
          </p:nvPr>
        </p:nvSpPr>
        <p:spPr/>
        <p:txBody>
          <a:bodyPr/>
          <a:lstStyle/>
          <a:p>
            <a:fld id="{25AA4E5D-0195-48CD-9B7D-E3E1D1A0AEB1}" type="slidenum">
              <a:rPr lang="nl-NL" smtClean="0"/>
              <a:t>‹nr.›</a:t>
            </a:fld>
            <a:endParaRPr lang="nl-NL"/>
          </a:p>
        </p:txBody>
      </p:sp>
    </p:spTree>
    <p:extLst>
      <p:ext uri="{BB962C8B-B14F-4D97-AF65-F5344CB8AC3E}">
        <p14:creationId xmlns:p14="http://schemas.microsoft.com/office/powerpoint/2010/main" val="2321872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250F05-DF03-4AFE-98A6-9BD05665D9F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698A78F-51AF-4C32-B387-0C541407B6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26E0635-95D6-4120-B5F8-2450CDDA9307}"/>
              </a:ext>
            </a:extLst>
          </p:cNvPr>
          <p:cNvSpPr>
            <a:spLocks noGrp="1"/>
          </p:cNvSpPr>
          <p:nvPr>
            <p:ph type="dt" sz="half" idx="10"/>
          </p:nvPr>
        </p:nvSpPr>
        <p:spPr/>
        <p:txBody>
          <a:bodyPr/>
          <a:lstStyle/>
          <a:p>
            <a:fld id="{AB484C52-EBDF-4B7F-ADCE-01F12FB3FB04}" type="datetimeFigureOut">
              <a:rPr lang="nl-NL" smtClean="0"/>
              <a:t>28-11-2022</a:t>
            </a:fld>
            <a:endParaRPr lang="nl-NL"/>
          </a:p>
        </p:txBody>
      </p:sp>
      <p:sp>
        <p:nvSpPr>
          <p:cNvPr id="5" name="Tijdelijke aanduiding voor voettekst 4">
            <a:extLst>
              <a:ext uri="{FF2B5EF4-FFF2-40B4-BE49-F238E27FC236}">
                <a16:creationId xmlns:a16="http://schemas.microsoft.com/office/drawing/2014/main" id="{A57176E4-21EC-4D72-91EF-C0C0AC01607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F4BC537-0AB5-448C-8CCB-99D63615FB13}"/>
              </a:ext>
            </a:extLst>
          </p:cNvPr>
          <p:cNvSpPr>
            <a:spLocks noGrp="1"/>
          </p:cNvSpPr>
          <p:nvPr>
            <p:ph type="sldNum" sz="quarter" idx="12"/>
          </p:nvPr>
        </p:nvSpPr>
        <p:spPr/>
        <p:txBody>
          <a:bodyPr/>
          <a:lstStyle/>
          <a:p>
            <a:fld id="{C66D3032-1815-4695-B627-F475A40158A8}" type="slidenum">
              <a:rPr lang="nl-NL" smtClean="0"/>
              <a:t>‹nr.›</a:t>
            </a:fld>
            <a:endParaRPr lang="nl-NL"/>
          </a:p>
        </p:txBody>
      </p:sp>
    </p:spTree>
    <p:extLst>
      <p:ext uri="{BB962C8B-B14F-4D97-AF65-F5344CB8AC3E}">
        <p14:creationId xmlns:p14="http://schemas.microsoft.com/office/powerpoint/2010/main" val="16450956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D2972D-1793-42E2-AEE4-F17AA1F0C65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EDDCEBB-6CC4-4612-9F5D-C519A6EBFED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BED51F2-7E84-4658-B04F-842D1B54DF2E}"/>
              </a:ext>
            </a:extLst>
          </p:cNvPr>
          <p:cNvSpPr>
            <a:spLocks noGrp="1"/>
          </p:cNvSpPr>
          <p:nvPr>
            <p:ph type="dt" sz="half" idx="10"/>
          </p:nvPr>
        </p:nvSpPr>
        <p:spPr/>
        <p:txBody>
          <a:bodyPr/>
          <a:lstStyle/>
          <a:p>
            <a:fld id="{AB484C52-EBDF-4B7F-ADCE-01F12FB3FB04}" type="datetimeFigureOut">
              <a:rPr lang="nl-NL" smtClean="0"/>
              <a:t>28-11-2022</a:t>
            </a:fld>
            <a:endParaRPr lang="nl-NL"/>
          </a:p>
        </p:txBody>
      </p:sp>
      <p:sp>
        <p:nvSpPr>
          <p:cNvPr id="5" name="Tijdelijke aanduiding voor voettekst 4">
            <a:extLst>
              <a:ext uri="{FF2B5EF4-FFF2-40B4-BE49-F238E27FC236}">
                <a16:creationId xmlns:a16="http://schemas.microsoft.com/office/drawing/2014/main" id="{933F5D6F-DDBA-462B-A2BB-413C40EF561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2B196F2-AAE2-44AA-89EB-91371CE091F2}"/>
              </a:ext>
            </a:extLst>
          </p:cNvPr>
          <p:cNvSpPr>
            <a:spLocks noGrp="1"/>
          </p:cNvSpPr>
          <p:nvPr>
            <p:ph type="sldNum" sz="quarter" idx="12"/>
          </p:nvPr>
        </p:nvSpPr>
        <p:spPr/>
        <p:txBody>
          <a:bodyPr/>
          <a:lstStyle/>
          <a:p>
            <a:fld id="{C66D3032-1815-4695-B627-F475A40158A8}" type="slidenum">
              <a:rPr lang="nl-NL" smtClean="0"/>
              <a:t>‹nr.›</a:t>
            </a:fld>
            <a:endParaRPr lang="nl-NL"/>
          </a:p>
        </p:txBody>
      </p:sp>
    </p:spTree>
    <p:extLst>
      <p:ext uri="{BB962C8B-B14F-4D97-AF65-F5344CB8AC3E}">
        <p14:creationId xmlns:p14="http://schemas.microsoft.com/office/powerpoint/2010/main" val="25088959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C6B3F1-57D8-44A1-BBDF-5729BF9F9FC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9930E3B-C470-4E2D-A85E-C30DFE1E87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7FAA4A1-945E-45BE-8A29-41D302C4D381}"/>
              </a:ext>
            </a:extLst>
          </p:cNvPr>
          <p:cNvSpPr>
            <a:spLocks noGrp="1"/>
          </p:cNvSpPr>
          <p:nvPr>
            <p:ph type="dt" sz="half" idx="10"/>
          </p:nvPr>
        </p:nvSpPr>
        <p:spPr/>
        <p:txBody>
          <a:bodyPr/>
          <a:lstStyle/>
          <a:p>
            <a:fld id="{AB484C52-EBDF-4B7F-ADCE-01F12FB3FB04}" type="datetimeFigureOut">
              <a:rPr lang="nl-NL" smtClean="0"/>
              <a:t>28-11-2022</a:t>
            </a:fld>
            <a:endParaRPr lang="nl-NL"/>
          </a:p>
        </p:txBody>
      </p:sp>
      <p:sp>
        <p:nvSpPr>
          <p:cNvPr id="5" name="Tijdelijke aanduiding voor voettekst 4">
            <a:extLst>
              <a:ext uri="{FF2B5EF4-FFF2-40B4-BE49-F238E27FC236}">
                <a16:creationId xmlns:a16="http://schemas.microsoft.com/office/drawing/2014/main" id="{9CD446DA-3239-422F-A718-E9B5817F92C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0CB6219-C856-44C7-AD9B-835CFF3331FB}"/>
              </a:ext>
            </a:extLst>
          </p:cNvPr>
          <p:cNvSpPr>
            <a:spLocks noGrp="1"/>
          </p:cNvSpPr>
          <p:nvPr>
            <p:ph type="sldNum" sz="quarter" idx="12"/>
          </p:nvPr>
        </p:nvSpPr>
        <p:spPr/>
        <p:txBody>
          <a:bodyPr/>
          <a:lstStyle/>
          <a:p>
            <a:fld id="{C66D3032-1815-4695-B627-F475A40158A8}" type="slidenum">
              <a:rPr lang="nl-NL" smtClean="0"/>
              <a:t>‹nr.›</a:t>
            </a:fld>
            <a:endParaRPr lang="nl-NL"/>
          </a:p>
        </p:txBody>
      </p:sp>
    </p:spTree>
    <p:extLst>
      <p:ext uri="{BB962C8B-B14F-4D97-AF65-F5344CB8AC3E}">
        <p14:creationId xmlns:p14="http://schemas.microsoft.com/office/powerpoint/2010/main" val="22797969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79DC23-D267-491A-95FF-235E85BCFF4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9A60609-FDD0-439F-9F1F-C44822BCBE5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21D9ADD-FC24-4190-8C59-A19CB914C41D}"/>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DB297B3C-1F77-4485-BE17-3C554B036016}"/>
              </a:ext>
            </a:extLst>
          </p:cNvPr>
          <p:cNvSpPr>
            <a:spLocks noGrp="1"/>
          </p:cNvSpPr>
          <p:nvPr>
            <p:ph type="dt" sz="half" idx="10"/>
          </p:nvPr>
        </p:nvSpPr>
        <p:spPr/>
        <p:txBody>
          <a:bodyPr/>
          <a:lstStyle/>
          <a:p>
            <a:fld id="{AB484C52-EBDF-4B7F-ADCE-01F12FB3FB04}" type="datetimeFigureOut">
              <a:rPr lang="nl-NL" smtClean="0"/>
              <a:t>28-11-2022</a:t>
            </a:fld>
            <a:endParaRPr lang="nl-NL"/>
          </a:p>
        </p:txBody>
      </p:sp>
      <p:sp>
        <p:nvSpPr>
          <p:cNvPr id="6" name="Tijdelijke aanduiding voor voettekst 5">
            <a:extLst>
              <a:ext uri="{FF2B5EF4-FFF2-40B4-BE49-F238E27FC236}">
                <a16:creationId xmlns:a16="http://schemas.microsoft.com/office/drawing/2014/main" id="{DEB961CE-DA25-4085-8D62-CDAFD4AED8C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1AE0714-A9B5-418B-976A-5EB93370B7D4}"/>
              </a:ext>
            </a:extLst>
          </p:cNvPr>
          <p:cNvSpPr>
            <a:spLocks noGrp="1"/>
          </p:cNvSpPr>
          <p:nvPr>
            <p:ph type="sldNum" sz="quarter" idx="12"/>
          </p:nvPr>
        </p:nvSpPr>
        <p:spPr/>
        <p:txBody>
          <a:bodyPr/>
          <a:lstStyle/>
          <a:p>
            <a:fld id="{C66D3032-1815-4695-B627-F475A40158A8}" type="slidenum">
              <a:rPr lang="nl-NL" smtClean="0"/>
              <a:t>‹nr.›</a:t>
            </a:fld>
            <a:endParaRPr lang="nl-NL"/>
          </a:p>
        </p:txBody>
      </p:sp>
    </p:spTree>
    <p:extLst>
      <p:ext uri="{BB962C8B-B14F-4D97-AF65-F5344CB8AC3E}">
        <p14:creationId xmlns:p14="http://schemas.microsoft.com/office/powerpoint/2010/main" val="36907008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4AA606-7F57-47CE-AA61-3A931BA3CF4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74843F50-C9DF-4D0E-9A51-3227D30232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86DC6AE-F3BD-42EF-A858-BD90BE4E540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183B5BA-7454-4CD4-8D2B-7679457CDB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405179C-2613-4A65-B77F-D58A3AD44464}"/>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22813FB-8CB8-448A-9C66-10812A4F6527}"/>
              </a:ext>
            </a:extLst>
          </p:cNvPr>
          <p:cNvSpPr>
            <a:spLocks noGrp="1"/>
          </p:cNvSpPr>
          <p:nvPr>
            <p:ph type="dt" sz="half" idx="10"/>
          </p:nvPr>
        </p:nvSpPr>
        <p:spPr/>
        <p:txBody>
          <a:bodyPr/>
          <a:lstStyle/>
          <a:p>
            <a:fld id="{AB484C52-EBDF-4B7F-ADCE-01F12FB3FB04}" type="datetimeFigureOut">
              <a:rPr lang="nl-NL" smtClean="0"/>
              <a:t>28-11-2022</a:t>
            </a:fld>
            <a:endParaRPr lang="nl-NL"/>
          </a:p>
        </p:txBody>
      </p:sp>
      <p:sp>
        <p:nvSpPr>
          <p:cNvPr id="8" name="Tijdelijke aanduiding voor voettekst 7">
            <a:extLst>
              <a:ext uri="{FF2B5EF4-FFF2-40B4-BE49-F238E27FC236}">
                <a16:creationId xmlns:a16="http://schemas.microsoft.com/office/drawing/2014/main" id="{4E826D65-7206-4821-A97F-47CADA57042A}"/>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1B4049EF-408F-471F-A651-AB65AE482719}"/>
              </a:ext>
            </a:extLst>
          </p:cNvPr>
          <p:cNvSpPr>
            <a:spLocks noGrp="1"/>
          </p:cNvSpPr>
          <p:nvPr>
            <p:ph type="sldNum" sz="quarter" idx="12"/>
          </p:nvPr>
        </p:nvSpPr>
        <p:spPr/>
        <p:txBody>
          <a:bodyPr/>
          <a:lstStyle/>
          <a:p>
            <a:fld id="{C66D3032-1815-4695-B627-F475A40158A8}" type="slidenum">
              <a:rPr lang="nl-NL" smtClean="0"/>
              <a:t>‹nr.›</a:t>
            </a:fld>
            <a:endParaRPr lang="nl-NL"/>
          </a:p>
        </p:txBody>
      </p:sp>
    </p:spTree>
    <p:extLst>
      <p:ext uri="{BB962C8B-B14F-4D97-AF65-F5344CB8AC3E}">
        <p14:creationId xmlns:p14="http://schemas.microsoft.com/office/powerpoint/2010/main" val="16014676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7275EC-DCF3-416C-9A9E-50D74879BC5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C21C9B7-FDD8-40A8-9E17-75F4CAD6C80C}"/>
              </a:ext>
            </a:extLst>
          </p:cNvPr>
          <p:cNvSpPr>
            <a:spLocks noGrp="1"/>
          </p:cNvSpPr>
          <p:nvPr>
            <p:ph type="dt" sz="half" idx="10"/>
          </p:nvPr>
        </p:nvSpPr>
        <p:spPr/>
        <p:txBody>
          <a:bodyPr/>
          <a:lstStyle/>
          <a:p>
            <a:fld id="{AB484C52-EBDF-4B7F-ADCE-01F12FB3FB04}" type="datetimeFigureOut">
              <a:rPr lang="nl-NL" smtClean="0"/>
              <a:t>28-11-2022</a:t>
            </a:fld>
            <a:endParaRPr lang="nl-NL"/>
          </a:p>
        </p:txBody>
      </p:sp>
      <p:sp>
        <p:nvSpPr>
          <p:cNvPr id="4" name="Tijdelijke aanduiding voor voettekst 3">
            <a:extLst>
              <a:ext uri="{FF2B5EF4-FFF2-40B4-BE49-F238E27FC236}">
                <a16:creationId xmlns:a16="http://schemas.microsoft.com/office/drawing/2014/main" id="{6311DDF9-01EB-4F82-BCD1-2934DEAF16FB}"/>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4A0CF61-8416-4FEB-884E-453F26C6B9E1}"/>
              </a:ext>
            </a:extLst>
          </p:cNvPr>
          <p:cNvSpPr>
            <a:spLocks noGrp="1"/>
          </p:cNvSpPr>
          <p:nvPr>
            <p:ph type="sldNum" sz="quarter" idx="12"/>
          </p:nvPr>
        </p:nvSpPr>
        <p:spPr/>
        <p:txBody>
          <a:bodyPr/>
          <a:lstStyle/>
          <a:p>
            <a:fld id="{C66D3032-1815-4695-B627-F475A40158A8}" type="slidenum">
              <a:rPr lang="nl-NL" smtClean="0"/>
              <a:t>‹nr.›</a:t>
            </a:fld>
            <a:endParaRPr lang="nl-NL"/>
          </a:p>
        </p:txBody>
      </p:sp>
    </p:spTree>
    <p:extLst>
      <p:ext uri="{BB962C8B-B14F-4D97-AF65-F5344CB8AC3E}">
        <p14:creationId xmlns:p14="http://schemas.microsoft.com/office/powerpoint/2010/main" val="7003748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D8C0B48-504F-4AE1-B276-1E558F40B360}"/>
              </a:ext>
            </a:extLst>
          </p:cNvPr>
          <p:cNvSpPr>
            <a:spLocks noGrp="1"/>
          </p:cNvSpPr>
          <p:nvPr>
            <p:ph type="dt" sz="half" idx="10"/>
          </p:nvPr>
        </p:nvSpPr>
        <p:spPr/>
        <p:txBody>
          <a:bodyPr/>
          <a:lstStyle/>
          <a:p>
            <a:fld id="{AB484C52-EBDF-4B7F-ADCE-01F12FB3FB04}" type="datetimeFigureOut">
              <a:rPr lang="nl-NL" smtClean="0"/>
              <a:t>28-11-2022</a:t>
            </a:fld>
            <a:endParaRPr lang="nl-NL"/>
          </a:p>
        </p:txBody>
      </p:sp>
      <p:sp>
        <p:nvSpPr>
          <p:cNvPr id="3" name="Tijdelijke aanduiding voor voettekst 2">
            <a:extLst>
              <a:ext uri="{FF2B5EF4-FFF2-40B4-BE49-F238E27FC236}">
                <a16:creationId xmlns:a16="http://schemas.microsoft.com/office/drawing/2014/main" id="{9E1423F5-F98B-4D78-9ECD-77C9CA5E2BB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F9BFABD2-34B6-4F7B-801D-19234188BDCF}"/>
              </a:ext>
            </a:extLst>
          </p:cNvPr>
          <p:cNvSpPr>
            <a:spLocks noGrp="1"/>
          </p:cNvSpPr>
          <p:nvPr>
            <p:ph type="sldNum" sz="quarter" idx="12"/>
          </p:nvPr>
        </p:nvSpPr>
        <p:spPr/>
        <p:txBody>
          <a:bodyPr/>
          <a:lstStyle/>
          <a:p>
            <a:fld id="{C66D3032-1815-4695-B627-F475A40158A8}" type="slidenum">
              <a:rPr lang="nl-NL" smtClean="0"/>
              <a:t>‹nr.›</a:t>
            </a:fld>
            <a:endParaRPr lang="nl-NL"/>
          </a:p>
        </p:txBody>
      </p:sp>
    </p:spTree>
    <p:extLst>
      <p:ext uri="{BB962C8B-B14F-4D97-AF65-F5344CB8AC3E}">
        <p14:creationId xmlns:p14="http://schemas.microsoft.com/office/powerpoint/2010/main" val="17496585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D7445E-204F-473A-96E0-41F5CC43AE4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BDF6DC2-0054-44C1-9C6C-EE4C99693F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85AA85D-6B73-4927-B232-4166A6ED53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DB354C3-35BC-472F-85BA-DC18D7BF27D9}"/>
              </a:ext>
            </a:extLst>
          </p:cNvPr>
          <p:cNvSpPr>
            <a:spLocks noGrp="1"/>
          </p:cNvSpPr>
          <p:nvPr>
            <p:ph type="dt" sz="half" idx="10"/>
          </p:nvPr>
        </p:nvSpPr>
        <p:spPr/>
        <p:txBody>
          <a:bodyPr/>
          <a:lstStyle/>
          <a:p>
            <a:fld id="{AB484C52-EBDF-4B7F-ADCE-01F12FB3FB04}" type="datetimeFigureOut">
              <a:rPr lang="nl-NL" smtClean="0"/>
              <a:t>28-11-2022</a:t>
            </a:fld>
            <a:endParaRPr lang="nl-NL"/>
          </a:p>
        </p:txBody>
      </p:sp>
      <p:sp>
        <p:nvSpPr>
          <p:cNvPr id="6" name="Tijdelijke aanduiding voor voettekst 5">
            <a:extLst>
              <a:ext uri="{FF2B5EF4-FFF2-40B4-BE49-F238E27FC236}">
                <a16:creationId xmlns:a16="http://schemas.microsoft.com/office/drawing/2014/main" id="{B5E35BF4-4426-4100-BAAE-DAC7825639B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B358BE7-FFB1-474D-A977-0711173F10B0}"/>
              </a:ext>
            </a:extLst>
          </p:cNvPr>
          <p:cNvSpPr>
            <a:spLocks noGrp="1"/>
          </p:cNvSpPr>
          <p:nvPr>
            <p:ph type="sldNum" sz="quarter" idx="12"/>
          </p:nvPr>
        </p:nvSpPr>
        <p:spPr/>
        <p:txBody>
          <a:bodyPr/>
          <a:lstStyle/>
          <a:p>
            <a:fld id="{C66D3032-1815-4695-B627-F475A40158A8}" type="slidenum">
              <a:rPr lang="nl-NL" smtClean="0"/>
              <a:t>‹nr.›</a:t>
            </a:fld>
            <a:endParaRPr lang="nl-NL"/>
          </a:p>
        </p:txBody>
      </p:sp>
    </p:spTree>
    <p:extLst>
      <p:ext uri="{BB962C8B-B14F-4D97-AF65-F5344CB8AC3E}">
        <p14:creationId xmlns:p14="http://schemas.microsoft.com/office/powerpoint/2010/main" val="4251801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36C8A0-15EF-43DF-8694-0110FF2C63A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5CD249A0-5AEA-44AC-8E37-F5A37BC84D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2B37B8E9-A6A7-4A72-982A-1E4C29E9A1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B06C795-CC32-48BD-A9D5-9001CB6CF7AF}"/>
              </a:ext>
            </a:extLst>
          </p:cNvPr>
          <p:cNvSpPr>
            <a:spLocks noGrp="1"/>
          </p:cNvSpPr>
          <p:nvPr>
            <p:ph type="dt" sz="half" idx="10"/>
          </p:nvPr>
        </p:nvSpPr>
        <p:spPr/>
        <p:txBody>
          <a:bodyPr/>
          <a:lstStyle/>
          <a:p>
            <a:fld id="{AB484C52-EBDF-4B7F-ADCE-01F12FB3FB04}" type="datetimeFigureOut">
              <a:rPr lang="nl-NL" smtClean="0"/>
              <a:t>28-11-2022</a:t>
            </a:fld>
            <a:endParaRPr lang="nl-NL"/>
          </a:p>
        </p:txBody>
      </p:sp>
      <p:sp>
        <p:nvSpPr>
          <p:cNvPr id="6" name="Tijdelijke aanduiding voor voettekst 5">
            <a:extLst>
              <a:ext uri="{FF2B5EF4-FFF2-40B4-BE49-F238E27FC236}">
                <a16:creationId xmlns:a16="http://schemas.microsoft.com/office/drawing/2014/main" id="{D3B750CE-BDF2-4779-858B-49E6B5980AB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CA8C31C-B051-4F30-9A46-0718AC73D2DD}"/>
              </a:ext>
            </a:extLst>
          </p:cNvPr>
          <p:cNvSpPr>
            <a:spLocks noGrp="1"/>
          </p:cNvSpPr>
          <p:nvPr>
            <p:ph type="sldNum" sz="quarter" idx="12"/>
          </p:nvPr>
        </p:nvSpPr>
        <p:spPr/>
        <p:txBody>
          <a:bodyPr/>
          <a:lstStyle/>
          <a:p>
            <a:fld id="{C66D3032-1815-4695-B627-F475A40158A8}" type="slidenum">
              <a:rPr lang="nl-NL" smtClean="0"/>
              <a:t>‹nr.›</a:t>
            </a:fld>
            <a:endParaRPr lang="nl-NL"/>
          </a:p>
        </p:txBody>
      </p:sp>
    </p:spTree>
    <p:extLst>
      <p:ext uri="{BB962C8B-B14F-4D97-AF65-F5344CB8AC3E}">
        <p14:creationId xmlns:p14="http://schemas.microsoft.com/office/powerpoint/2010/main" val="1626107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userDrawn="1"/>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1860599-687F-493C-A523-B4769D1A9902}" type="datetime1">
              <a:rPr lang="nl-NL" noProof="0" smtClean="0"/>
              <a:t>28-11-2022</a:t>
            </a:fld>
            <a:endParaRPr lang="nl-NL" noProof="0"/>
          </a:p>
        </p:txBody>
      </p:sp>
    </p:spTree>
    <p:extLst>
      <p:ext uri="{BB962C8B-B14F-4D97-AF65-F5344CB8AC3E}">
        <p14:creationId xmlns:p14="http://schemas.microsoft.com/office/powerpoint/2010/main" val="41350539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385C85-76AB-48F9-94CF-D538A987A71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B5B6642-3B68-4C06-8ABE-87AE5286CB6B}"/>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255F8B7-B99E-419E-A27D-4DDA66BEC249}"/>
              </a:ext>
            </a:extLst>
          </p:cNvPr>
          <p:cNvSpPr>
            <a:spLocks noGrp="1"/>
          </p:cNvSpPr>
          <p:nvPr>
            <p:ph type="dt" sz="half" idx="10"/>
          </p:nvPr>
        </p:nvSpPr>
        <p:spPr/>
        <p:txBody>
          <a:bodyPr/>
          <a:lstStyle/>
          <a:p>
            <a:fld id="{AB484C52-EBDF-4B7F-ADCE-01F12FB3FB04}" type="datetimeFigureOut">
              <a:rPr lang="nl-NL" smtClean="0"/>
              <a:t>28-11-2022</a:t>
            </a:fld>
            <a:endParaRPr lang="nl-NL"/>
          </a:p>
        </p:txBody>
      </p:sp>
      <p:sp>
        <p:nvSpPr>
          <p:cNvPr id="5" name="Tijdelijke aanduiding voor voettekst 4">
            <a:extLst>
              <a:ext uri="{FF2B5EF4-FFF2-40B4-BE49-F238E27FC236}">
                <a16:creationId xmlns:a16="http://schemas.microsoft.com/office/drawing/2014/main" id="{97B5DAD1-CE02-4751-8D8F-A2769B2CB61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2E518E6-84CB-4BCC-961D-306518F41AD7}"/>
              </a:ext>
            </a:extLst>
          </p:cNvPr>
          <p:cNvSpPr>
            <a:spLocks noGrp="1"/>
          </p:cNvSpPr>
          <p:nvPr>
            <p:ph type="sldNum" sz="quarter" idx="12"/>
          </p:nvPr>
        </p:nvSpPr>
        <p:spPr/>
        <p:txBody>
          <a:bodyPr/>
          <a:lstStyle/>
          <a:p>
            <a:fld id="{C66D3032-1815-4695-B627-F475A40158A8}" type="slidenum">
              <a:rPr lang="nl-NL" smtClean="0"/>
              <a:t>‹nr.›</a:t>
            </a:fld>
            <a:endParaRPr lang="nl-NL"/>
          </a:p>
        </p:txBody>
      </p:sp>
    </p:spTree>
    <p:extLst>
      <p:ext uri="{BB962C8B-B14F-4D97-AF65-F5344CB8AC3E}">
        <p14:creationId xmlns:p14="http://schemas.microsoft.com/office/powerpoint/2010/main" val="29396378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2D0D68E6-2284-4529-897D-FC4F8FCF9E07}"/>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C3830D3F-D03A-45B5-9B25-1017767F4F4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411F522-447F-48A0-907F-6A2DD6C0CA0E}"/>
              </a:ext>
            </a:extLst>
          </p:cNvPr>
          <p:cNvSpPr>
            <a:spLocks noGrp="1"/>
          </p:cNvSpPr>
          <p:nvPr>
            <p:ph type="dt" sz="half" idx="10"/>
          </p:nvPr>
        </p:nvSpPr>
        <p:spPr/>
        <p:txBody>
          <a:bodyPr/>
          <a:lstStyle/>
          <a:p>
            <a:fld id="{AB484C52-EBDF-4B7F-ADCE-01F12FB3FB04}" type="datetimeFigureOut">
              <a:rPr lang="nl-NL" smtClean="0"/>
              <a:t>28-11-2022</a:t>
            </a:fld>
            <a:endParaRPr lang="nl-NL"/>
          </a:p>
        </p:txBody>
      </p:sp>
      <p:sp>
        <p:nvSpPr>
          <p:cNvPr id="5" name="Tijdelijke aanduiding voor voettekst 4">
            <a:extLst>
              <a:ext uri="{FF2B5EF4-FFF2-40B4-BE49-F238E27FC236}">
                <a16:creationId xmlns:a16="http://schemas.microsoft.com/office/drawing/2014/main" id="{EDC02431-AAF7-4C83-9811-44AE29D980C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57CF066-EA4A-4E3F-AD47-AA9A39B456B5}"/>
              </a:ext>
            </a:extLst>
          </p:cNvPr>
          <p:cNvSpPr>
            <a:spLocks noGrp="1"/>
          </p:cNvSpPr>
          <p:nvPr>
            <p:ph type="sldNum" sz="quarter" idx="12"/>
          </p:nvPr>
        </p:nvSpPr>
        <p:spPr/>
        <p:txBody>
          <a:bodyPr/>
          <a:lstStyle/>
          <a:p>
            <a:fld id="{C66D3032-1815-4695-B627-F475A40158A8}" type="slidenum">
              <a:rPr lang="nl-NL" smtClean="0"/>
              <a:t>‹nr.›</a:t>
            </a:fld>
            <a:endParaRPr lang="nl-NL"/>
          </a:p>
        </p:txBody>
      </p:sp>
    </p:spTree>
    <p:extLst>
      <p:ext uri="{BB962C8B-B14F-4D97-AF65-F5344CB8AC3E}">
        <p14:creationId xmlns:p14="http://schemas.microsoft.com/office/powerpoint/2010/main" val="2477302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D8805B-C73B-4907-9377-FC5FEFF5C94B}" type="datetime1">
              <a:rPr lang="nl-NL" noProof="0" smtClean="0"/>
              <a:t>28-11-2022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3673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F8924F-0B7B-4710-AD11-E918B7D7DC34}" type="datetime1">
              <a:rPr lang="nl-NL" noProof="0" smtClean="0"/>
              <a:t>28-11-2022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6592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790D4A7-C8B7-4A0C-B633-469DC286E6A4}" type="datetime1">
              <a:rPr lang="nl-NL" noProof="0" smtClean="0"/>
              <a:t>28-11-2022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1821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BA244ED-5108-4353-A2EE-644FDE4D0D92}" type="datetime1">
              <a:rPr lang="nl-NL" noProof="0" smtClean="0"/>
              <a:t>28-11-2022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6749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45E9D6B-D6F0-40D7-BDA6-80E6F7E85B75}" type="datetime1">
              <a:rPr lang="nl-NL" noProof="0" smtClean="0"/>
              <a:t>28-11-2022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82617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3033D5A6-A31A-4714-8C8C-D9F565F5F594}" type="datetime1">
              <a:rPr lang="nl-NL" noProof="0" smtClean="0"/>
              <a:t>28-11-2022</a:t>
            </a:fld>
            <a:endParaRPr lang="nl-NL" noProof="0" dirty="0"/>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r>
              <a:rPr lang="nl-NL" noProof="0" dirty="0"/>
              <a:t>Onderwerp van de presentatie</a:t>
            </a:r>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5B76B8B-DE07-48A4-9913-B57A52F2F853}" type="slidenum">
              <a:rPr lang="nl-NL" noProof="0" smtClean="0"/>
              <a:pPr/>
              <a:t>‹nr.›</a:t>
            </a:fld>
            <a:endParaRPr lang="nl-NL" noProof="0" dirty="0"/>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96236846"/>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63" r:id="rId3"/>
    <p:sldLayoutId id="2147483664" r:id="rId4"/>
    <p:sldLayoutId id="2147483665" r:id="rId5"/>
    <p:sldLayoutId id="2147483666" r:id="rId6"/>
    <p:sldLayoutId id="2147483667" r:id="rId7"/>
    <p:sldLayoutId id="2147483671" r:id="rId8"/>
    <p:sldLayoutId id="2147483679" r:id="rId9"/>
    <p:sldLayoutId id="2147483680" r:id="rId10"/>
    <p:sldLayoutId id="2147483681" r:id="rId11"/>
    <p:sldLayoutId id="2147483682" r:id="rId12"/>
    <p:sldLayoutId id="2147483672" r:id="rId13"/>
    <p:sldLayoutId id="2147483673" r:id="rId14"/>
    <p:sldLayoutId id="2147483674" r:id="rId15"/>
    <p:sldLayoutId id="2147483676" r:id="rId16"/>
    <p:sldLayoutId id="2147483677" r:id="rId17"/>
    <p:sldLayoutId id="2147483678" r:id="rId18"/>
    <p:sldLayoutId id="2147483649" r:id="rId19"/>
    <p:sldLayoutId id="2147483669" r:id="rId20"/>
    <p:sldLayoutId id="2147483670" r:id="rId21"/>
    <p:sldLayoutId id="2147483683" r:id="rId22"/>
    <p:sldLayoutId id="2147483684" r:id="rId23"/>
    <p:sldLayoutId id="2147483685" r:id="rId24"/>
    <p:sldLayoutId id="2147483654" r:id="rId25"/>
    <p:sldLayoutId id="2147483655" r:id="rId26"/>
    <p:sldLayoutId id="2147483687" r:id="rId27"/>
    <p:sldLayoutId id="2147483688" r:id="rId28"/>
    <p:sldLayoutId id="2147483689" r:id="rId29"/>
    <p:sldLayoutId id="2147483690" r:id="rId30"/>
  </p:sldLayoutIdLst>
  <p:hf hdr="0"/>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34" userDrawn="1">
          <p15:clr>
            <a:srgbClr val="F26B43"/>
          </p15:clr>
        </p15:guide>
        <p15:guide id="4" pos="7446" userDrawn="1">
          <p15:clr>
            <a:srgbClr val="F26B43"/>
          </p15:clr>
        </p15:guide>
        <p15:guide id="5" orient="horz" pos="187" userDrawn="1">
          <p15:clr>
            <a:srgbClr val="F26B43"/>
          </p15:clr>
        </p15:guide>
        <p15:guide id="6" orient="horz" pos="1071" userDrawn="1">
          <p15:clr>
            <a:srgbClr val="F26B43"/>
          </p15:clr>
        </p15:guide>
        <p15:guide id="7" orient="horz" pos="3861" userDrawn="1">
          <p15:clr>
            <a:srgbClr val="F26B43"/>
          </p15:clr>
        </p15:guide>
        <p15:guide id="8" orient="horz" pos="39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35BD712-3E46-4EFB-B95F-869ADB4954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35E74AA-922A-4843-85C7-EE10432F2F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729E649-0BA0-45AE-B0A0-0670FAEEC6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484C52-EBDF-4B7F-ADCE-01F12FB3FB04}" type="datetimeFigureOut">
              <a:rPr lang="nl-NL" smtClean="0"/>
              <a:t>28-11-2022</a:t>
            </a:fld>
            <a:endParaRPr lang="nl-NL"/>
          </a:p>
        </p:txBody>
      </p:sp>
      <p:sp>
        <p:nvSpPr>
          <p:cNvPr id="5" name="Tijdelijke aanduiding voor voettekst 4">
            <a:extLst>
              <a:ext uri="{FF2B5EF4-FFF2-40B4-BE49-F238E27FC236}">
                <a16:creationId xmlns:a16="http://schemas.microsoft.com/office/drawing/2014/main" id="{55B74B85-BEEB-41CE-8046-5C30550C05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B7E3B1D1-CBFE-48A6-A4BA-141983EA24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6D3032-1815-4695-B627-F475A40158A8}" type="slidenum">
              <a:rPr lang="nl-NL" smtClean="0"/>
              <a:t>‹nr.›</a:t>
            </a:fld>
            <a:endParaRPr lang="nl-NL"/>
          </a:p>
        </p:txBody>
      </p:sp>
    </p:spTree>
    <p:extLst>
      <p:ext uri="{BB962C8B-B14F-4D97-AF65-F5344CB8AC3E}">
        <p14:creationId xmlns:p14="http://schemas.microsoft.com/office/powerpoint/2010/main" val="25791433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3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2.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37F423C1-E84B-470F-A5DE-F5B3844EB7A7}"/>
              </a:ext>
            </a:extLst>
          </p:cNvPr>
          <p:cNvSpPr/>
          <p:nvPr/>
        </p:nvSpPr>
        <p:spPr>
          <a:xfrm>
            <a:off x="6096000" y="1970461"/>
            <a:ext cx="3328987" cy="571500"/>
          </a:xfrm>
          <a:prstGeom prst="rect">
            <a:avLst/>
          </a:prstGeom>
          <a:solidFill>
            <a:srgbClr val="FB0DCE"/>
          </a:solidFill>
          <a:ln>
            <a:solidFill>
              <a:srgbClr val="FB0D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srgbClr val="000644"/>
                </a:solidFill>
                <a:effectLst/>
                <a:uLnTx/>
                <a:uFillTx/>
                <a:latin typeface="Arial"/>
                <a:ea typeface="+mn-ea"/>
                <a:cs typeface="+mn-cs"/>
              </a:rPr>
              <a:t>Bedrijfsidee/</a:t>
            </a:r>
            <a:r>
              <a:rPr kumimoji="0" lang="nl-NL" sz="1800" b="0" i="0" u="none" strike="noStrike" kern="1200" cap="none" spc="0" normalizeH="0" baseline="0" noProof="0" dirty="0">
                <a:ln>
                  <a:noFill/>
                </a:ln>
                <a:solidFill>
                  <a:srgbClr val="000644"/>
                </a:solidFill>
                <a:effectLst/>
                <a:uLnTx/>
                <a:uFillTx/>
                <a:latin typeface="Arial"/>
                <a:ea typeface="+mn-ea"/>
                <a:cs typeface="+mn-cs"/>
              </a:rPr>
              <a:t>winkelformule</a:t>
            </a:r>
          </a:p>
        </p:txBody>
      </p:sp>
      <p:sp>
        <p:nvSpPr>
          <p:cNvPr id="5" name="Rechthoek 4">
            <a:extLst>
              <a:ext uri="{FF2B5EF4-FFF2-40B4-BE49-F238E27FC236}">
                <a16:creationId xmlns:a16="http://schemas.microsoft.com/office/drawing/2014/main" id="{4E69F898-61D6-4819-AA25-B9C5C6B60565}"/>
              </a:ext>
            </a:extLst>
          </p:cNvPr>
          <p:cNvSpPr/>
          <p:nvPr/>
        </p:nvSpPr>
        <p:spPr>
          <a:xfrm>
            <a:off x="2682349" y="2720606"/>
            <a:ext cx="2069977" cy="1162974"/>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644"/>
                </a:solidFill>
                <a:effectLst/>
                <a:uLnTx/>
                <a:uFillTx/>
                <a:latin typeface="Arial"/>
                <a:ea typeface="+mn-ea"/>
                <a:cs typeface="+mn-cs"/>
              </a:rPr>
              <a:t>Assortiment</a:t>
            </a:r>
          </a:p>
        </p:txBody>
      </p:sp>
      <p:sp>
        <p:nvSpPr>
          <p:cNvPr id="6" name="Rechthoek 5">
            <a:extLst>
              <a:ext uri="{FF2B5EF4-FFF2-40B4-BE49-F238E27FC236}">
                <a16:creationId xmlns:a16="http://schemas.microsoft.com/office/drawing/2014/main" id="{52CDBBA4-09FB-4F42-8BDF-CC4BF1AE8698}"/>
              </a:ext>
            </a:extLst>
          </p:cNvPr>
          <p:cNvSpPr/>
          <p:nvPr/>
        </p:nvSpPr>
        <p:spPr>
          <a:xfrm>
            <a:off x="5206789" y="2720606"/>
            <a:ext cx="1980877" cy="1162974"/>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644"/>
                </a:solidFill>
                <a:effectLst/>
                <a:uLnTx/>
                <a:uFillTx/>
                <a:latin typeface="Arial"/>
                <a:ea typeface="+mn-ea"/>
                <a:cs typeface="+mn-cs"/>
              </a:rPr>
              <a:t>Doelgroep</a:t>
            </a:r>
          </a:p>
        </p:txBody>
      </p:sp>
      <p:sp>
        <p:nvSpPr>
          <p:cNvPr id="7" name="Rechthoek 6">
            <a:extLst>
              <a:ext uri="{FF2B5EF4-FFF2-40B4-BE49-F238E27FC236}">
                <a16:creationId xmlns:a16="http://schemas.microsoft.com/office/drawing/2014/main" id="{BAD7E155-3F8B-4193-BDC6-B1B9118C6B24}"/>
              </a:ext>
            </a:extLst>
          </p:cNvPr>
          <p:cNvSpPr/>
          <p:nvPr/>
        </p:nvSpPr>
        <p:spPr>
          <a:xfrm>
            <a:off x="7579031" y="2720606"/>
            <a:ext cx="1845956" cy="1162974"/>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644"/>
                </a:solidFill>
                <a:effectLst/>
                <a:uLnTx/>
                <a:uFillTx/>
                <a:latin typeface="Arial"/>
                <a:ea typeface="+mn-ea"/>
                <a:cs typeface="+mn-cs"/>
              </a:rPr>
              <a:t>Concurrentie/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644"/>
                </a:solidFill>
                <a:effectLst/>
                <a:uLnTx/>
                <a:uFillTx/>
                <a:latin typeface="Arial"/>
                <a:ea typeface="+mn-ea"/>
                <a:cs typeface="+mn-cs"/>
              </a:rPr>
              <a:t>markpositie</a:t>
            </a:r>
          </a:p>
        </p:txBody>
      </p:sp>
      <p:grpSp>
        <p:nvGrpSpPr>
          <p:cNvPr id="20" name="Groep 19">
            <a:extLst>
              <a:ext uri="{FF2B5EF4-FFF2-40B4-BE49-F238E27FC236}">
                <a16:creationId xmlns:a16="http://schemas.microsoft.com/office/drawing/2014/main" id="{178D6CBA-5B44-4A0F-84BE-FBD410239829}"/>
              </a:ext>
            </a:extLst>
          </p:cNvPr>
          <p:cNvGrpSpPr/>
          <p:nvPr/>
        </p:nvGrpSpPr>
        <p:grpSpPr>
          <a:xfrm>
            <a:off x="2661819" y="4062225"/>
            <a:ext cx="6763168" cy="2604212"/>
            <a:chOff x="2590799" y="2436364"/>
            <a:chExt cx="6657975" cy="2830961"/>
          </a:xfrm>
        </p:grpSpPr>
        <p:sp>
          <p:nvSpPr>
            <p:cNvPr id="8" name="Rechthoek 7">
              <a:extLst>
                <a:ext uri="{FF2B5EF4-FFF2-40B4-BE49-F238E27FC236}">
                  <a16:creationId xmlns:a16="http://schemas.microsoft.com/office/drawing/2014/main" id="{C2E690A0-593F-42B0-9542-AA955C5021C5}"/>
                </a:ext>
              </a:extLst>
            </p:cNvPr>
            <p:cNvSpPr/>
            <p:nvPr/>
          </p:nvSpPr>
          <p:spPr>
            <a:xfrm>
              <a:off x="2590799" y="2436364"/>
              <a:ext cx="6657975" cy="2830961"/>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644"/>
                  </a:solidFill>
                  <a:effectLst/>
                  <a:uLnTx/>
                  <a:uFillTx/>
                  <a:latin typeface="Arial"/>
                  <a:ea typeface="+mn-ea"/>
                  <a:cs typeface="+mn-cs"/>
                </a:rPr>
                <a:t>Marketingmix</a:t>
              </a:r>
            </a:p>
          </p:txBody>
        </p:sp>
        <p:sp>
          <p:nvSpPr>
            <p:cNvPr id="9" name="Rechthoek 8">
              <a:extLst>
                <a:ext uri="{FF2B5EF4-FFF2-40B4-BE49-F238E27FC236}">
                  <a16:creationId xmlns:a16="http://schemas.microsoft.com/office/drawing/2014/main" id="{3E065724-4D4D-4360-8679-85A0F54986C1}"/>
                </a:ext>
              </a:extLst>
            </p:cNvPr>
            <p:cNvSpPr/>
            <p:nvPr/>
          </p:nvSpPr>
          <p:spPr>
            <a:xfrm>
              <a:off x="3760087" y="2822667"/>
              <a:ext cx="1263210" cy="9501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644"/>
                  </a:solidFill>
                  <a:effectLst/>
                  <a:uLnTx/>
                  <a:uFillTx/>
                  <a:latin typeface="Arial"/>
                  <a:ea typeface="+mn-ea"/>
                  <a:cs typeface="+mn-cs"/>
                </a:rPr>
                <a:t>Product</a:t>
              </a:r>
            </a:p>
          </p:txBody>
        </p:sp>
        <p:sp>
          <p:nvSpPr>
            <p:cNvPr id="11" name="Rechthoek 10">
              <a:extLst>
                <a:ext uri="{FF2B5EF4-FFF2-40B4-BE49-F238E27FC236}">
                  <a16:creationId xmlns:a16="http://schemas.microsoft.com/office/drawing/2014/main" id="{3066BAD2-C2A9-4284-A5F7-BE2F045B8031}"/>
                </a:ext>
              </a:extLst>
            </p:cNvPr>
            <p:cNvSpPr/>
            <p:nvPr/>
          </p:nvSpPr>
          <p:spPr>
            <a:xfrm>
              <a:off x="3760086" y="3911846"/>
              <a:ext cx="1263210" cy="10548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644"/>
                  </a:solidFill>
                  <a:effectLst/>
                  <a:uLnTx/>
                  <a:uFillTx/>
                  <a:latin typeface="Arial"/>
                  <a:ea typeface="+mn-ea"/>
                  <a:cs typeface="+mn-cs"/>
                </a:rPr>
                <a:t>Prijs</a:t>
              </a:r>
            </a:p>
          </p:txBody>
        </p:sp>
        <p:sp>
          <p:nvSpPr>
            <p:cNvPr id="12" name="Rechthoek 11">
              <a:extLst>
                <a:ext uri="{FF2B5EF4-FFF2-40B4-BE49-F238E27FC236}">
                  <a16:creationId xmlns:a16="http://schemas.microsoft.com/office/drawing/2014/main" id="{96145B8B-1E16-4A52-938D-A699D2F95041}"/>
                </a:ext>
              </a:extLst>
            </p:cNvPr>
            <p:cNvSpPr/>
            <p:nvPr/>
          </p:nvSpPr>
          <p:spPr>
            <a:xfrm>
              <a:off x="6804465" y="3911848"/>
              <a:ext cx="1263210" cy="10548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644"/>
                  </a:solidFill>
                  <a:effectLst/>
                  <a:uLnTx/>
                  <a:uFillTx/>
                  <a:latin typeface="Arial"/>
                  <a:ea typeface="+mn-ea"/>
                  <a:cs typeface="+mn-cs"/>
                </a:rPr>
                <a:t>Personeel</a:t>
              </a:r>
            </a:p>
          </p:txBody>
        </p:sp>
        <p:sp>
          <p:nvSpPr>
            <p:cNvPr id="13" name="Rechthoek 12">
              <a:extLst>
                <a:ext uri="{FF2B5EF4-FFF2-40B4-BE49-F238E27FC236}">
                  <a16:creationId xmlns:a16="http://schemas.microsoft.com/office/drawing/2014/main" id="{AAEBE6FB-89C0-42E9-B94A-0DBD46917D7A}"/>
                </a:ext>
              </a:extLst>
            </p:cNvPr>
            <p:cNvSpPr/>
            <p:nvPr/>
          </p:nvSpPr>
          <p:spPr>
            <a:xfrm>
              <a:off x="5238751" y="3911847"/>
              <a:ext cx="1350258" cy="10548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644"/>
                  </a:solidFill>
                  <a:effectLst/>
                  <a:uLnTx/>
                  <a:uFillTx/>
                  <a:latin typeface="Arial"/>
                  <a:ea typeface="+mn-ea"/>
                  <a:cs typeface="+mn-cs"/>
                </a:rPr>
                <a:t>Presentatie</a:t>
              </a:r>
            </a:p>
          </p:txBody>
        </p:sp>
        <p:sp>
          <p:nvSpPr>
            <p:cNvPr id="14" name="Rechthoek 13">
              <a:extLst>
                <a:ext uri="{FF2B5EF4-FFF2-40B4-BE49-F238E27FC236}">
                  <a16:creationId xmlns:a16="http://schemas.microsoft.com/office/drawing/2014/main" id="{467A67CF-56C7-4084-B805-721ABC8C58CE}"/>
                </a:ext>
              </a:extLst>
            </p:cNvPr>
            <p:cNvSpPr/>
            <p:nvPr/>
          </p:nvSpPr>
          <p:spPr>
            <a:xfrm>
              <a:off x="5238752" y="2824763"/>
              <a:ext cx="1350258" cy="9501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644"/>
                  </a:solidFill>
                  <a:effectLst/>
                  <a:uLnTx/>
                  <a:uFillTx/>
                  <a:latin typeface="Arial"/>
                  <a:ea typeface="+mn-ea"/>
                  <a:cs typeface="+mn-cs"/>
                </a:rPr>
                <a:t>Promotie</a:t>
              </a:r>
            </a:p>
          </p:txBody>
        </p:sp>
        <p:sp>
          <p:nvSpPr>
            <p:cNvPr id="15" name="Rechthoek 14">
              <a:extLst>
                <a:ext uri="{FF2B5EF4-FFF2-40B4-BE49-F238E27FC236}">
                  <a16:creationId xmlns:a16="http://schemas.microsoft.com/office/drawing/2014/main" id="{9960B390-2E2D-44D4-B39E-96FDBC272E9B}"/>
                </a:ext>
              </a:extLst>
            </p:cNvPr>
            <p:cNvSpPr/>
            <p:nvPr/>
          </p:nvSpPr>
          <p:spPr>
            <a:xfrm>
              <a:off x="6804466" y="2824763"/>
              <a:ext cx="1263209" cy="9842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644"/>
                  </a:solidFill>
                  <a:effectLst/>
                  <a:uLnTx/>
                  <a:uFillTx/>
                  <a:latin typeface="Arial"/>
                  <a:ea typeface="+mn-ea"/>
                  <a:cs typeface="+mn-cs"/>
                </a:rPr>
                <a:t>Plaats</a:t>
              </a:r>
            </a:p>
          </p:txBody>
        </p:sp>
      </p:grpSp>
      <p:sp>
        <p:nvSpPr>
          <p:cNvPr id="16" name="Tekstvak 15">
            <a:extLst>
              <a:ext uri="{FF2B5EF4-FFF2-40B4-BE49-F238E27FC236}">
                <a16:creationId xmlns:a16="http://schemas.microsoft.com/office/drawing/2014/main" id="{527DDE64-B08A-4664-B676-D86905E1245A}"/>
              </a:ext>
            </a:extLst>
          </p:cNvPr>
          <p:cNvSpPr txBox="1"/>
          <p:nvPr/>
        </p:nvSpPr>
        <p:spPr>
          <a:xfrm>
            <a:off x="3404703" y="441106"/>
            <a:ext cx="6134388" cy="86177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500" b="0" i="0" u="none" strike="noStrike" kern="1200" cap="none" spc="0" normalizeH="0" baseline="0" noProof="0" dirty="0">
                <a:ln>
                  <a:noFill/>
                </a:ln>
                <a:solidFill>
                  <a:srgbClr val="000644"/>
                </a:solidFill>
                <a:effectLst/>
                <a:uLnTx/>
                <a:uFillTx/>
                <a:latin typeface="Arial"/>
                <a:ea typeface="+mn-ea"/>
                <a:cs typeface="+mn-cs"/>
              </a:rPr>
              <a:t>Logische lijn van bedrijfsidee </a:t>
            </a:r>
            <a:endParaRPr kumimoji="0" lang="nl-NL" sz="2500" b="0" i="0" u="none" strike="noStrike" kern="1200" cap="none" spc="0" normalizeH="0" baseline="0" noProof="0" dirty="0">
              <a:ln>
                <a:noFill/>
              </a:ln>
              <a:solidFill>
                <a:srgbClr val="000644"/>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500" b="0" i="0" u="none" strike="noStrike" kern="1200" cap="none" spc="0" normalizeH="0" baseline="0" noProof="0" dirty="0">
                <a:ln>
                  <a:noFill/>
                </a:ln>
                <a:solidFill>
                  <a:srgbClr val="000644"/>
                </a:solidFill>
                <a:effectLst/>
                <a:uLnTx/>
                <a:uFillTx/>
                <a:latin typeface="Arial"/>
                <a:ea typeface="+mn-ea"/>
                <a:cs typeface="+mn-cs"/>
              </a:rPr>
              <a:t>naar invulling/ keuzes in je bedrijf</a:t>
            </a:r>
            <a:endParaRPr kumimoji="0" lang="nl-NL" sz="2500" b="0" i="0" u="none" strike="noStrike" kern="1200" cap="none" spc="0" normalizeH="0" baseline="0" noProof="0">
              <a:ln>
                <a:noFill/>
              </a:ln>
              <a:solidFill>
                <a:srgbClr val="000644"/>
              </a:solidFill>
              <a:effectLst/>
              <a:uLnTx/>
              <a:uFillTx/>
              <a:latin typeface="Arial"/>
              <a:ea typeface="+mn-ea"/>
              <a:cs typeface="+mn-cs"/>
            </a:endParaRPr>
          </a:p>
        </p:txBody>
      </p:sp>
      <p:sp>
        <p:nvSpPr>
          <p:cNvPr id="26" name="Rechthoek 25">
            <a:extLst>
              <a:ext uri="{FF2B5EF4-FFF2-40B4-BE49-F238E27FC236}">
                <a16:creationId xmlns:a16="http://schemas.microsoft.com/office/drawing/2014/main" id="{67DB40C1-A27F-4B14-A061-F9CBFAB109AC}"/>
              </a:ext>
            </a:extLst>
          </p:cNvPr>
          <p:cNvSpPr/>
          <p:nvPr/>
        </p:nvSpPr>
        <p:spPr>
          <a:xfrm>
            <a:off x="2682348" y="1988097"/>
            <a:ext cx="3261251" cy="553864"/>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Arial"/>
                <a:ea typeface="+mn-ea"/>
                <a:cs typeface="+mn-cs"/>
              </a:rPr>
              <a:t>Missie/visie</a:t>
            </a:r>
          </a:p>
        </p:txBody>
      </p:sp>
      <p:sp>
        <p:nvSpPr>
          <p:cNvPr id="27" name="Pijl: omhoog/omlaag 26">
            <a:extLst>
              <a:ext uri="{FF2B5EF4-FFF2-40B4-BE49-F238E27FC236}">
                <a16:creationId xmlns:a16="http://schemas.microsoft.com/office/drawing/2014/main" id="{0A5FC295-3E12-4404-A61C-95A3B83D28DD}"/>
              </a:ext>
            </a:extLst>
          </p:cNvPr>
          <p:cNvSpPr/>
          <p:nvPr/>
        </p:nvSpPr>
        <p:spPr>
          <a:xfrm>
            <a:off x="1621729" y="1989273"/>
            <a:ext cx="465977" cy="4760671"/>
          </a:xfrm>
          <a:prstGeom prst="up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688846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9A6E4"/>
        </a:solidFill>
        <a:effectLst/>
      </p:bgPr>
    </p:bg>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E0BB7B4C-E187-4EA3-A402-2BE940B253CA}"/>
              </a:ext>
            </a:extLst>
          </p:cNvPr>
          <p:cNvSpPr/>
          <p:nvPr/>
        </p:nvSpPr>
        <p:spPr>
          <a:xfrm>
            <a:off x="5378451" y="1386522"/>
            <a:ext cx="741680" cy="7321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white"/>
                </a:solidFill>
                <a:effectLst/>
                <a:uLnTx/>
                <a:uFillTx/>
                <a:latin typeface="Calibri" panose="020F0502020204030204"/>
                <a:ea typeface="+mn-ea"/>
                <a:cs typeface="+mn-cs"/>
              </a:rPr>
              <a:t>Kaart</a:t>
            </a:r>
          </a:p>
        </p:txBody>
      </p:sp>
      <p:sp>
        <p:nvSpPr>
          <p:cNvPr id="6" name="Rechthoek 5">
            <a:extLst>
              <a:ext uri="{FF2B5EF4-FFF2-40B4-BE49-F238E27FC236}">
                <a16:creationId xmlns:a16="http://schemas.microsoft.com/office/drawing/2014/main" id="{3AA43C5A-9DB0-49F1-85D1-283A60B61DE0}"/>
              </a:ext>
            </a:extLst>
          </p:cNvPr>
          <p:cNvSpPr/>
          <p:nvPr/>
        </p:nvSpPr>
        <p:spPr>
          <a:xfrm>
            <a:off x="6492240" y="1370963"/>
            <a:ext cx="741680" cy="7321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err="1">
                <a:ln>
                  <a:noFill/>
                </a:ln>
                <a:solidFill>
                  <a:prstClr val="white"/>
                </a:solidFill>
                <a:effectLst/>
                <a:uLnTx/>
                <a:uFillTx/>
                <a:latin typeface="Calibri" panose="020F0502020204030204"/>
                <a:ea typeface="+mn-ea"/>
                <a:cs typeface="+mn-cs"/>
              </a:rPr>
              <a:t>Kado</a:t>
            </a: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hthoek 6">
            <a:extLst>
              <a:ext uri="{FF2B5EF4-FFF2-40B4-BE49-F238E27FC236}">
                <a16:creationId xmlns:a16="http://schemas.microsoft.com/office/drawing/2014/main" id="{CA640075-1D90-4906-A0A2-25164C38EBFB}"/>
              </a:ext>
            </a:extLst>
          </p:cNvPr>
          <p:cNvSpPr/>
          <p:nvPr/>
        </p:nvSpPr>
        <p:spPr>
          <a:xfrm>
            <a:off x="7546340" y="1350961"/>
            <a:ext cx="741680" cy="7321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err="1">
                <a:ln>
                  <a:noFill/>
                </a:ln>
                <a:solidFill>
                  <a:prstClr val="white"/>
                </a:solidFill>
                <a:effectLst/>
                <a:uLnTx/>
                <a:uFillTx/>
                <a:latin typeface="Calibri" panose="020F0502020204030204"/>
                <a:ea typeface="+mn-ea"/>
                <a:cs typeface="+mn-cs"/>
              </a:rPr>
              <a:t>sierr</a:t>
            </a: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hthoek 8">
            <a:extLst>
              <a:ext uri="{FF2B5EF4-FFF2-40B4-BE49-F238E27FC236}">
                <a16:creationId xmlns:a16="http://schemas.microsoft.com/office/drawing/2014/main" id="{63176B42-26D8-4DBF-8098-3D75F011524D}"/>
              </a:ext>
            </a:extLst>
          </p:cNvPr>
          <p:cNvSpPr/>
          <p:nvPr/>
        </p:nvSpPr>
        <p:spPr>
          <a:xfrm>
            <a:off x="8763000" y="1350962"/>
            <a:ext cx="741680" cy="7321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white"/>
                </a:solidFill>
                <a:effectLst/>
                <a:uLnTx/>
                <a:uFillTx/>
                <a:latin typeface="Calibri" panose="020F0502020204030204"/>
                <a:ea typeface="+mn-ea"/>
                <a:cs typeface="+mn-cs"/>
              </a:rPr>
              <a:t>Geur </a:t>
            </a:r>
          </a:p>
        </p:txBody>
      </p:sp>
      <p:sp>
        <p:nvSpPr>
          <p:cNvPr id="10" name="Rechthoek 9">
            <a:extLst>
              <a:ext uri="{FF2B5EF4-FFF2-40B4-BE49-F238E27FC236}">
                <a16:creationId xmlns:a16="http://schemas.microsoft.com/office/drawing/2014/main" id="{963B1D9B-027A-4D19-ADD3-A4BEB35DDDFE}"/>
              </a:ext>
            </a:extLst>
          </p:cNvPr>
          <p:cNvSpPr/>
          <p:nvPr/>
        </p:nvSpPr>
        <p:spPr>
          <a:xfrm>
            <a:off x="9712960" y="1350961"/>
            <a:ext cx="741680" cy="7321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hthoek 10">
            <a:extLst>
              <a:ext uri="{FF2B5EF4-FFF2-40B4-BE49-F238E27FC236}">
                <a16:creationId xmlns:a16="http://schemas.microsoft.com/office/drawing/2014/main" id="{107578DD-2105-40DF-BFA5-75EEEFF84BD3}"/>
              </a:ext>
            </a:extLst>
          </p:cNvPr>
          <p:cNvSpPr/>
          <p:nvPr/>
        </p:nvSpPr>
        <p:spPr>
          <a:xfrm>
            <a:off x="10871200" y="1350962"/>
            <a:ext cx="741680" cy="7321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hthoek 11">
            <a:extLst>
              <a:ext uri="{FF2B5EF4-FFF2-40B4-BE49-F238E27FC236}">
                <a16:creationId xmlns:a16="http://schemas.microsoft.com/office/drawing/2014/main" id="{276F30C3-FDA5-4810-9C48-656F2EB9BC5F}"/>
              </a:ext>
            </a:extLst>
          </p:cNvPr>
          <p:cNvSpPr/>
          <p:nvPr/>
        </p:nvSpPr>
        <p:spPr>
          <a:xfrm>
            <a:off x="123191" y="1350959"/>
            <a:ext cx="741680" cy="7321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err="1">
                <a:ln>
                  <a:noFill/>
                </a:ln>
                <a:solidFill>
                  <a:prstClr val="white"/>
                </a:solidFill>
                <a:effectLst/>
                <a:uLnTx/>
                <a:uFillTx/>
                <a:latin typeface="Calibri" panose="020F0502020204030204"/>
                <a:ea typeface="+mn-ea"/>
                <a:cs typeface="+mn-cs"/>
              </a:rPr>
              <a:t>Bl</a:t>
            </a: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hthoek 12">
            <a:extLst>
              <a:ext uri="{FF2B5EF4-FFF2-40B4-BE49-F238E27FC236}">
                <a16:creationId xmlns:a16="http://schemas.microsoft.com/office/drawing/2014/main" id="{E6701FB6-5C11-41AD-84D7-5333BAF18947}"/>
              </a:ext>
            </a:extLst>
          </p:cNvPr>
          <p:cNvSpPr/>
          <p:nvPr/>
        </p:nvSpPr>
        <p:spPr>
          <a:xfrm>
            <a:off x="1073151" y="1350960"/>
            <a:ext cx="741680" cy="7321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err="1">
                <a:ln>
                  <a:noFill/>
                </a:ln>
                <a:solidFill>
                  <a:prstClr val="white"/>
                </a:solidFill>
                <a:effectLst/>
                <a:uLnTx/>
                <a:uFillTx/>
                <a:latin typeface="Calibri" panose="020F0502020204030204"/>
                <a:ea typeface="+mn-ea"/>
                <a:cs typeface="+mn-cs"/>
              </a:rPr>
              <a:t>Pl</a:t>
            </a: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hthoek 13">
            <a:extLst>
              <a:ext uri="{FF2B5EF4-FFF2-40B4-BE49-F238E27FC236}">
                <a16:creationId xmlns:a16="http://schemas.microsoft.com/office/drawing/2014/main" id="{05F8AC53-07E7-4F6E-92D7-BAE82EA905ED}"/>
              </a:ext>
            </a:extLst>
          </p:cNvPr>
          <p:cNvSpPr/>
          <p:nvPr/>
        </p:nvSpPr>
        <p:spPr>
          <a:xfrm>
            <a:off x="2052321" y="1370963"/>
            <a:ext cx="741680" cy="7321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white"/>
                </a:solidFill>
                <a:effectLst/>
                <a:uLnTx/>
                <a:uFillTx/>
                <a:latin typeface="Calibri" panose="020F0502020204030204"/>
                <a:ea typeface="+mn-ea"/>
                <a:cs typeface="+mn-cs"/>
              </a:rPr>
              <a:t>Pot</a:t>
            </a:r>
          </a:p>
        </p:txBody>
      </p:sp>
      <p:sp>
        <p:nvSpPr>
          <p:cNvPr id="15" name="Rechthoek 14">
            <a:extLst>
              <a:ext uri="{FF2B5EF4-FFF2-40B4-BE49-F238E27FC236}">
                <a16:creationId xmlns:a16="http://schemas.microsoft.com/office/drawing/2014/main" id="{DB712090-C4FB-49F1-ACD0-D63C2A7BF109}"/>
              </a:ext>
            </a:extLst>
          </p:cNvPr>
          <p:cNvSpPr/>
          <p:nvPr/>
        </p:nvSpPr>
        <p:spPr>
          <a:xfrm>
            <a:off x="3220721" y="1402080"/>
            <a:ext cx="741680" cy="7321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white"/>
                </a:solidFill>
                <a:effectLst/>
                <a:uLnTx/>
                <a:uFillTx/>
                <a:latin typeface="Calibri" panose="020F0502020204030204"/>
                <a:ea typeface="+mn-ea"/>
                <a:cs typeface="+mn-cs"/>
              </a:rPr>
              <a:t>Va</a:t>
            </a:r>
          </a:p>
        </p:txBody>
      </p:sp>
      <p:sp>
        <p:nvSpPr>
          <p:cNvPr id="16" name="Rechthoek 15">
            <a:extLst>
              <a:ext uri="{FF2B5EF4-FFF2-40B4-BE49-F238E27FC236}">
                <a16:creationId xmlns:a16="http://schemas.microsoft.com/office/drawing/2014/main" id="{71C96939-DEDF-4B7D-B43F-1EA5444C8027}"/>
              </a:ext>
            </a:extLst>
          </p:cNvPr>
          <p:cNvSpPr/>
          <p:nvPr/>
        </p:nvSpPr>
        <p:spPr>
          <a:xfrm>
            <a:off x="4295141" y="1370963"/>
            <a:ext cx="741680" cy="7321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white"/>
                </a:solidFill>
                <a:effectLst/>
                <a:uLnTx/>
                <a:uFillTx/>
                <a:latin typeface="Calibri" panose="020F0502020204030204"/>
                <a:ea typeface="+mn-ea"/>
                <a:cs typeface="+mn-cs"/>
              </a:rPr>
              <a:t>Kaars</a:t>
            </a:r>
          </a:p>
        </p:txBody>
      </p:sp>
      <p:sp>
        <p:nvSpPr>
          <p:cNvPr id="17" name="Tijdelijke aanduiding voor inhoud 2">
            <a:extLst>
              <a:ext uri="{FF2B5EF4-FFF2-40B4-BE49-F238E27FC236}">
                <a16:creationId xmlns:a16="http://schemas.microsoft.com/office/drawing/2014/main" id="{FD3E14F4-2E9A-4F3F-B841-FD41B071BF36}"/>
              </a:ext>
            </a:extLst>
          </p:cNvPr>
          <p:cNvSpPr>
            <a:spLocks noGrp="1"/>
          </p:cNvSpPr>
          <p:nvPr>
            <p:ph idx="1"/>
          </p:nvPr>
        </p:nvSpPr>
        <p:spPr>
          <a:xfrm>
            <a:off x="123192" y="2275840"/>
            <a:ext cx="11662408" cy="4500880"/>
          </a:xfrm>
        </p:spPr>
        <p:txBody>
          <a:bodyPr>
            <a:normAutofit fontScale="92500" lnSpcReduction="10000"/>
          </a:bodyPr>
          <a:lstStyle/>
          <a:p>
            <a:pPr marL="0" indent="0">
              <a:buNone/>
            </a:pPr>
            <a:endParaRPr lang="nl-NL" sz="2400" dirty="0"/>
          </a:p>
          <a:p>
            <a:pPr marL="0" indent="0">
              <a:buNone/>
            </a:pPr>
            <a:r>
              <a:rPr lang="nl-NL" sz="2400" dirty="0"/>
              <a:t>	smal </a:t>
            </a:r>
            <a:r>
              <a:rPr lang="nl-NL" sz="1300" dirty="0"/>
              <a:t>(breedte)</a:t>
            </a:r>
            <a:r>
              <a:rPr lang="nl-NL" sz="2400" dirty="0"/>
              <a:t>					breed </a:t>
            </a:r>
            <a:r>
              <a:rPr lang="nl-NL" sz="1300" dirty="0"/>
              <a:t>(breedte)</a:t>
            </a:r>
          </a:p>
          <a:p>
            <a:pPr marL="0" indent="0">
              <a:buNone/>
            </a:pPr>
            <a:r>
              <a:rPr lang="nl-NL" sz="2400" dirty="0"/>
              <a:t>-	-				-					&gt; 5 stuks</a:t>
            </a:r>
          </a:p>
          <a:p>
            <a:pPr marL="0" indent="0">
              <a:buNone/>
            </a:pPr>
            <a:r>
              <a:rPr lang="nl-NL" sz="2400" dirty="0"/>
              <a:t>-	-				-					&gt; 10 st       kort </a:t>
            </a:r>
            <a:r>
              <a:rPr lang="nl-NL" sz="1300" dirty="0"/>
              <a:t>(lengte)     </a:t>
            </a:r>
          </a:p>
          <a:p>
            <a:pPr marL="0" indent="0">
              <a:buNone/>
            </a:pPr>
            <a:r>
              <a:rPr lang="nl-NL" sz="2400" dirty="0"/>
              <a:t>-	-				        ondiep </a:t>
            </a:r>
            <a:r>
              <a:rPr lang="nl-NL" sz="1300" dirty="0"/>
              <a:t>(diepte) </a:t>
            </a:r>
            <a:r>
              <a:rPr lang="nl-NL" sz="2400" dirty="0"/>
              <a:t>			&gt; 15 st	</a:t>
            </a:r>
          </a:p>
          <a:p>
            <a:pPr marL="0" indent="0">
              <a:buNone/>
            </a:pPr>
            <a:r>
              <a:rPr lang="nl-NL" sz="2400" dirty="0"/>
              <a:t>-	-									&gt; 20 st</a:t>
            </a:r>
          </a:p>
          <a:p>
            <a:pPr marL="0" indent="0">
              <a:buNone/>
            </a:pPr>
            <a:r>
              <a:rPr lang="nl-NL" sz="2400" dirty="0"/>
              <a:t>-	-									&gt; 25 st        lang </a:t>
            </a:r>
            <a:r>
              <a:rPr lang="nl-NL" sz="1300" dirty="0"/>
              <a:t>(lengte)</a:t>
            </a:r>
          </a:p>
          <a:p>
            <a:pPr marL="0" indent="0">
              <a:buNone/>
            </a:pPr>
            <a:r>
              <a:rPr lang="nl-NL" sz="2400" dirty="0"/>
              <a:t>-	-		diep </a:t>
            </a:r>
            <a:r>
              <a:rPr lang="nl-NL" sz="1300" dirty="0"/>
              <a:t>(diepte)</a:t>
            </a:r>
          </a:p>
          <a:p>
            <a:pPr marL="0" indent="0">
              <a:buNone/>
            </a:pPr>
            <a:r>
              <a:rPr lang="nl-NL" sz="2400" dirty="0"/>
              <a:t>-</a:t>
            </a:r>
          </a:p>
          <a:p>
            <a:pPr marL="0" indent="0">
              <a:buNone/>
            </a:pPr>
            <a:r>
              <a:rPr lang="nl-NL" sz="2400" dirty="0"/>
              <a:t>-</a:t>
            </a:r>
          </a:p>
          <a:p>
            <a:pPr marL="0" indent="0">
              <a:buNone/>
            </a:pPr>
            <a:r>
              <a:rPr lang="nl-NL" sz="2400" dirty="0"/>
              <a:t>-</a:t>
            </a:r>
          </a:p>
        </p:txBody>
      </p:sp>
      <p:sp>
        <p:nvSpPr>
          <p:cNvPr id="18" name="Tijdelijke aanduiding voor inhoud 2">
            <a:extLst>
              <a:ext uri="{FF2B5EF4-FFF2-40B4-BE49-F238E27FC236}">
                <a16:creationId xmlns:a16="http://schemas.microsoft.com/office/drawing/2014/main" id="{2F7333E2-846A-4679-88A3-FABF1D83F6C8}"/>
              </a:ext>
            </a:extLst>
          </p:cNvPr>
          <p:cNvSpPr txBox="1">
            <a:spLocks/>
          </p:cNvSpPr>
          <p:nvPr/>
        </p:nvSpPr>
        <p:spPr>
          <a:xfrm>
            <a:off x="4564381" y="0"/>
            <a:ext cx="4551680" cy="14122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4000" b="0" i="0" u="none" strike="noStrike" kern="1200" cap="none" spc="0" normalizeH="0" baseline="0" noProof="0">
                <a:ln>
                  <a:noFill/>
                </a:ln>
                <a:solidFill>
                  <a:srgbClr val="7030A0"/>
                </a:solidFill>
                <a:effectLst/>
                <a:uLnTx/>
                <a:uFillTx/>
                <a:latin typeface="Calibri" panose="020F0502020204030204"/>
                <a:ea typeface="+mn-ea"/>
                <a:cs typeface="+mn-cs"/>
              </a:rPr>
              <a:t>Assortiment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4000" b="0" i="0" u="none" strike="noStrike" kern="1200" cap="none" spc="0" normalizeH="0" baseline="0" noProof="0">
                <a:ln>
                  <a:noFill/>
                </a:ln>
                <a:solidFill>
                  <a:srgbClr val="7030A0"/>
                </a:solidFill>
                <a:effectLst/>
                <a:uLnTx/>
                <a:uFillTx/>
                <a:latin typeface="Calibri" panose="020F0502020204030204"/>
                <a:ea typeface="+mn-ea"/>
                <a:cs typeface="+mn-cs"/>
              </a:rPr>
              <a:t>Productgroepen</a:t>
            </a:r>
            <a:endParaRPr kumimoji="0" lang="nl-NL"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0" name="Rechte verbindingslijn met pijl 19">
            <a:extLst>
              <a:ext uri="{FF2B5EF4-FFF2-40B4-BE49-F238E27FC236}">
                <a16:creationId xmlns:a16="http://schemas.microsoft.com/office/drawing/2014/main" id="{C79B31C8-9CF5-4906-AA7A-67E4F02CD626}"/>
              </a:ext>
            </a:extLst>
          </p:cNvPr>
          <p:cNvCxnSpPr/>
          <p:nvPr/>
        </p:nvCxnSpPr>
        <p:spPr>
          <a:xfrm>
            <a:off x="254000" y="2397760"/>
            <a:ext cx="11257280"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Rechte verbindingslijn met pijl 20">
            <a:extLst>
              <a:ext uri="{FF2B5EF4-FFF2-40B4-BE49-F238E27FC236}">
                <a16:creationId xmlns:a16="http://schemas.microsoft.com/office/drawing/2014/main" id="{D961BC45-5369-4E02-B9D4-956701062237}"/>
              </a:ext>
            </a:extLst>
          </p:cNvPr>
          <p:cNvCxnSpPr>
            <a:cxnSpLocks/>
          </p:cNvCxnSpPr>
          <p:nvPr/>
        </p:nvCxnSpPr>
        <p:spPr>
          <a:xfrm>
            <a:off x="406400" y="2550160"/>
            <a:ext cx="2550160"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Rechteraccolade 23">
            <a:extLst>
              <a:ext uri="{FF2B5EF4-FFF2-40B4-BE49-F238E27FC236}">
                <a16:creationId xmlns:a16="http://schemas.microsoft.com/office/drawing/2014/main" id="{D1898CAF-3BAF-4BFE-85AF-F667334D453B}"/>
              </a:ext>
            </a:extLst>
          </p:cNvPr>
          <p:cNvSpPr/>
          <p:nvPr/>
        </p:nvSpPr>
        <p:spPr>
          <a:xfrm>
            <a:off x="2052321" y="3180080"/>
            <a:ext cx="264159" cy="341374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Rechteraccolade 24">
            <a:extLst>
              <a:ext uri="{FF2B5EF4-FFF2-40B4-BE49-F238E27FC236}">
                <a16:creationId xmlns:a16="http://schemas.microsoft.com/office/drawing/2014/main" id="{A6F885C4-67C9-4E74-9815-079AE6F95657}"/>
              </a:ext>
            </a:extLst>
          </p:cNvPr>
          <p:cNvSpPr/>
          <p:nvPr/>
        </p:nvSpPr>
        <p:spPr>
          <a:xfrm>
            <a:off x="5036821" y="3098492"/>
            <a:ext cx="132079" cy="1036628"/>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4006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9A6E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B7D89-C197-4CF5-BF50-940BE96FDC6C}"/>
              </a:ext>
            </a:extLst>
          </p:cNvPr>
          <p:cNvSpPr>
            <a:spLocks noGrp="1"/>
          </p:cNvSpPr>
          <p:nvPr>
            <p:ph type="title"/>
          </p:nvPr>
        </p:nvSpPr>
        <p:spPr>
          <a:xfrm>
            <a:off x="1759226" y="0"/>
            <a:ext cx="3727100" cy="1325563"/>
          </a:xfrm>
        </p:spPr>
        <p:txBody>
          <a:bodyPr>
            <a:normAutofit fontScale="90000"/>
          </a:bodyPr>
          <a:lstStyle/>
          <a:p>
            <a:r>
              <a:rPr lang="nl-NL" sz="6000" b="1" dirty="0"/>
              <a:t>Assortiment:</a:t>
            </a:r>
            <a:endParaRPr lang="nl-NL" b="1" dirty="0"/>
          </a:p>
        </p:txBody>
      </p:sp>
      <p:sp>
        <p:nvSpPr>
          <p:cNvPr id="3" name="Tijdelijke aanduiding voor inhoud 2">
            <a:extLst>
              <a:ext uri="{FF2B5EF4-FFF2-40B4-BE49-F238E27FC236}">
                <a16:creationId xmlns:a16="http://schemas.microsoft.com/office/drawing/2014/main" id="{8E36A0CE-5CCA-4FD8-9A97-6F754A2DF7D2}"/>
              </a:ext>
            </a:extLst>
          </p:cNvPr>
          <p:cNvSpPr>
            <a:spLocks noGrp="1"/>
          </p:cNvSpPr>
          <p:nvPr>
            <p:ph idx="1"/>
          </p:nvPr>
        </p:nvSpPr>
        <p:spPr>
          <a:xfrm>
            <a:off x="1579880" y="2327195"/>
            <a:ext cx="10612120" cy="3487979"/>
          </a:xfrm>
        </p:spPr>
        <p:txBody>
          <a:bodyPr>
            <a:normAutofit/>
          </a:bodyPr>
          <a:lstStyle/>
          <a:p>
            <a:r>
              <a:rPr lang="nl-NL" dirty="0">
                <a:sym typeface="Wingdings" panose="05000000000000000000" pitchFamily="2" charset="2"/>
              </a:rPr>
              <a:t>Breedte van het assortiment:</a:t>
            </a:r>
          </a:p>
          <a:p>
            <a:pPr marL="0" indent="0">
              <a:buNone/>
            </a:pPr>
            <a:endParaRPr lang="nl-NL" sz="800" dirty="0">
              <a:sym typeface="Wingdings" panose="05000000000000000000" pitchFamily="2" charset="2"/>
            </a:endParaRPr>
          </a:p>
          <a:p>
            <a:pPr marL="0" indent="0">
              <a:buNone/>
            </a:pPr>
            <a:r>
              <a:rPr lang="nl-NL" dirty="0">
                <a:sym typeface="Wingdings" panose="05000000000000000000" pitchFamily="2" charset="2"/>
              </a:rPr>
              <a:t>	</a:t>
            </a:r>
            <a:r>
              <a:rPr lang="nl-NL" dirty="0">
                <a:solidFill>
                  <a:srgbClr val="7030A0"/>
                </a:solidFill>
                <a:sym typeface="Wingdings" panose="05000000000000000000" pitchFamily="2" charset="2"/>
              </a:rPr>
              <a:t> breed </a:t>
            </a:r>
          </a:p>
          <a:p>
            <a:pPr marL="0" indent="0">
              <a:buNone/>
            </a:pPr>
            <a:r>
              <a:rPr lang="nl-NL" dirty="0">
                <a:solidFill>
                  <a:srgbClr val="7030A0"/>
                </a:solidFill>
                <a:sym typeface="Wingdings" panose="05000000000000000000" pitchFamily="2" charset="2"/>
              </a:rPr>
              <a:t>		=  veel verschillende productgroepen</a:t>
            </a:r>
          </a:p>
          <a:p>
            <a:pPr marL="0" indent="0">
              <a:buNone/>
            </a:pPr>
            <a:endParaRPr lang="nl-NL" sz="800" dirty="0">
              <a:solidFill>
                <a:srgbClr val="7030A0"/>
              </a:solidFill>
              <a:sym typeface="Wingdings" panose="05000000000000000000" pitchFamily="2" charset="2"/>
            </a:endParaRPr>
          </a:p>
          <a:p>
            <a:pPr marL="0" indent="0">
              <a:buNone/>
            </a:pPr>
            <a:r>
              <a:rPr lang="nl-NL" dirty="0">
                <a:solidFill>
                  <a:srgbClr val="7030A0"/>
                </a:solidFill>
                <a:sym typeface="Wingdings" panose="05000000000000000000" pitchFamily="2" charset="2"/>
              </a:rPr>
              <a:t>	 smal </a:t>
            </a:r>
          </a:p>
          <a:p>
            <a:pPr marL="0" indent="0">
              <a:buNone/>
            </a:pPr>
            <a:r>
              <a:rPr lang="nl-NL" dirty="0">
                <a:solidFill>
                  <a:srgbClr val="7030A0"/>
                </a:solidFill>
                <a:sym typeface="Wingdings" panose="05000000000000000000" pitchFamily="2" charset="2"/>
              </a:rPr>
              <a:t>		= weinig verschillende productgroepen </a:t>
            </a:r>
          </a:p>
          <a:p>
            <a:pPr marL="0" indent="0">
              <a:buNone/>
            </a:pPr>
            <a:endParaRPr lang="nl-NL" dirty="0">
              <a:solidFill>
                <a:srgbClr val="7030A0"/>
              </a:solidFill>
            </a:endParaRPr>
          </a:p>
          <a:p>
            <a:endParaRPr lang="nl-NL" dirty="0"/>
          </a:p>
          <a:p>
            <a:endParaRPr lang="nl-NL" dirty="0"/>
          </a:p>
          <a:p>
            <a:pPr marL="0" indent="0">
              <a:buNone/>
            </a:pPr>
            <a:endParaRPr lang="nl-NL" dirty="0"/>
          </a:p>
        </p:txBody>
      </p:sp>
    </p:spTree>
    <p:extLst>
      <p:ext uri="{BB962C8B-B14F-4D97-AF65-F5344CB8AC3E}">
        <p14:creationId xmlns:p14="http://schemas.microsoft.com/office/powerpoint/2010/main" val="241349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9A6E4"/>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E36A0CE-5CCA-4FD8-9A97-6F754A2DF7D2}"/>
              </a:ext>
            </a:extLst>
          </p:cNvPr>
          <p:cNvSpPr>
            <a:spLocks noGrp="1"/>
          </p:cNvSpPr>
          <p:nvPr>
            <p:ph idx="1"/>
          </p:nvPr>
        </p:nvSpPr>
        <p:spPr>
          <a:xfrm>
            <a:off x="459997" y="267128"/>
            <a:ext cx="11263644" cy="1316527"/>
          </a:xfrm>
        </p:spPr>
        <p:txBody>
          <a:bodyPr>
            <a:normAutofit/>
          </a:bodyPr>
          <a:lstStyle/>
          <a:p>
            <a:pPr marL="0" indent="0">
              <a:buNone/>
            </a:pPr>
            <a:r>
              <a:rPr lang="nl-NL" dirty="0">
                <a:sym typeface="Wingdings" panose="05000000000000000000" pitchFamily="2" charset="2"/>
              </a:rPr>
              <a:t>	</a:t>
            </a:r>
            <a:r>
              <a:rPr lang="nl-NL" dirty="0">
                <a:solidFill>
                  <a:srgbClr val="7030A0"/>
                </a:solidFill>
                <a:sym typeface="Wingdings" panose="05000000000000000000" pitchFamily="2" charset="2"/>
              </a:rPr>
              <a:t> breed assortiment </a:t>
            </a:r>
          </a:p>
          <a:p>
            <a:pPr marL="0" indent="0">
              <a:buNone/>
            </a:pPr>
            <a:r>
              <a:rPr lang="nl-NL" dirty="0">
                <a:solidFill>
                  <a:srgbClr val="7030A0"/>
                </a:solidFill>
                <a:sym typeface="Wingdings" panose="05000000000000000000" pitchFamily="2" charset="2"/>
              </a:rPr>
              <a:t>				=  veel verschillende productgroepen </a:t>
            </a:r>
          </a:p>
        </p:txBody>
      </p:sp>
      <p:pic>
        <p:nvPicPr>
          <p:cNvPr id="7" name="Afbeelding 6">
            <a:extLst>
              <a:ext uri="{FF2B5EF4-FFF2-40B4-BE49-F238E27FC236}">
                <a16:creationId xmlns:a16="http://schemas.microsoft.com/office/drawing/2014/main" id="{D4A555BC-6A15-4696-9166-CFD5F19FBC89}"/>
              </a:ext>
            </a:extLst>
          </p:cNvPr>
          <p:cNvPicPr>
            <a:picLocks noChangeAspect="1"/>
          </p:cNvPicPr>
          <p:nvPr/>
        </p:nvPicPr>
        <p:blipFill>
          <a:blip r:embed="rId3"/>
          <a:stretch>
            <a:fillRect/>
          </a:stretch>
        </p:blipFill>
        <p:spPr>
          <a:xfrm>
            <a:off x="1403929" y="2233210"/>
            <a:ext cx="2330401" cy="1195790"/>
          </a:xfrm>
          <a:prstGeom prst="rect">
            <a:avLst/>
          </a:prstGeom>
        </p:spPr>
      </p:pic>
      <p:pic>
        <p:nvPicPr>
          <p:cNvPr id="8" name="Afbeelding 7">
            <a:extLst>
              <a:ext uri="{FF2B5EF4-FFF2-40B4-BE49-F238E27FC236}">
                <a16:creationId xmlns:a16="http://schemas.microsoft.com/office/drawing/2014/main" id="{9355A76E-7D0D-4563-A818-66C14D8E936F}"/>
              </a:ext>
            </a:extLst>
          </p:cNvPr>
          <p:cNvPicPr>
            <a:picLocks noChangeAspect="1"/>
          </p:cNvPicPr>
          <p:nvPr/>
        </p:nvPicPr>
        <p:blipFill>
          <a:blip r:embed="rId4"/>
          <a:stretch>
            <a:fillRect/>
          </a:stretch>
        </p:blipFill>
        <p:spPr>
          <a:xfrm>
            <a:off x="249720" y="857335"/>
            <a:ext cx="3822988" cy="1316526"/>
          </a:xfrm>
          <a:prstGeom prst="rect">
            <a:avLst/>
          </a:prstGeom>
        </p:spPr>
      </p:pic>
      <p:pic>
        <p:nvPicPr>
          <p:cNvPr id="9" name="Afbeelding 8">
            <a:extLst>
              <a:ext uri="{FF2B5EF4-FFF2-40B4-BE49-F238E27FC236}">
                <a16:creationId xmlns:a16="http://schemas.microsoft.com/office/drawing/2014/main" id="{185E7E6A-872D-4CD1-80BF-4DDDE7DB45C4}"/>
              </a:ext>
            </a:extLst>
          </p:cNvPr>
          <p:cNvPicPr>
            <a:picLocks noChangeAspect="1"/>
          </p:cNvPicPr>
          <p:nvPr/>
        </p:nvPicPr>
        <p:blipFill>
          <a:blip r:embed="rId5"/>
          <a:stretch>
            <a:fillRect/>
          </a:stretch>
        </p:blipFill>
        <p:spPr>
          <a:xfrm>
            <a:off x="249720" y="2207694"/>
            <a:ext cx="1107184" cy="1112748"/>
          </a:xfrm>
          <a:prstGeom prst="rect">
            <a:avLst/>
          </a:prstGeom>
        </p:spPr>
      </p:pic>
      <p:pic>
        <p:nvPicPr>
          <p:cNvPr id="10" name="Afbeelding 9">
            <a:extLst>
              <a:ext uri="{FF2B5EF4-FFF2-40B4-BE49-F238E27FC236}">
                <a16:creationId xmlns:a16="http://schemas.microsoft.com/office/drawing/2014/main" id="{0D9EAD32-B751-4740-A9A3-142ECA93DCC0}"/>
              </a:ext>
            </a:extLst>
          </p:cNvPr>
          <p:cNvPicPr>
            <a:picLocks noChangeAspect="1"/>
          </p:cNvPicPr>
          <p:nvPr/>
        </p:nvPicPr>
        <p:blipFill>
          <a:blip r:embed="rId6"/>
          <a:stretch>
            <a:fillRect/>
          </a:stretch>
        </p:blipFill>
        <p:spPr>
          <a:xfrm>
            <a:off x="8115089" y="1313987"/>
            <a:ext cx="3966518" cy="2418362"/>
          </a:xfrm>
          <a:prstGeom prst="rect">
            <a:avLst/>
          </a:prstGeom>
        </p:spPr>
      </p:pic>
      <p:pic>
        <p:nvPicPr>
          <p:cNvPr id="11" name="Afbeelding 10">
            <a:extLst>
              <a:ext uri="{FF2B5EF4-FFF2-40B4-BE49-F238E27FC236}">
                <a16:creationId xmlns:a16="http://schemas.microsoft.com/office/drawing/2014/main" id="{7A34D68B-963D-4387-98EB-57D758F70F96}"/>
              </a:ext>
            </a:extLst>
          </p:cNvPr>
          <p:cNvPicPr>
            <a:picLocks noChangeAspect="1"/>
          </p:cNvPicPr>
          <p:nvPr/>
        </p:nvPicPr>
        <p:blipFill>
          <a:blip r:embed="rId7"/>
          <a:stretch>
            <a:fillRect/>
          </a:stretch>
        </p:blipFill>
        <p:spPr>
          <a:xfrm>
            <a:off x="8690707" y="4262900"/>
            <a:ext cx="3390900" cy="2562225"/>
          </a:xfrm>
          <a:prstGeom prst="rect">
            <a:avLst/>
          </a:prstGeom>
        </p:spPr>
      </p:pic>
      <p:sp>
        <p:nvSpPr>
          <p:cNvPr id="13" name="Tijdelijke aanduiding voor inhoud 2">
            <a:extLst>
              <a:ext uri="{FF2B5EF4-FFF2-40B4-BE49-F238E27FC236}">
                <a16:creationId xmlns:a16="http://schemas.microsoft.com/office/drawing/2014/main" id="{72E384A7-0F6F-4032-8017-2DE9B744A619}"/>
              </a:ext>
            </a:extLst>
          </p:cNvPr>
          <p:cNvSpPr txBox="1">
            <a:spLocks/>
          </p:cNvSpPr>
          <p:nvPr/>
        </p:nvSpPr>
        <p:spPr>
          <a:xfrm>
            <a:off x="126430" y="4132122"/>
            <a:ext cx="10003889" cy="14118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2800" b="0" i="0" u="none" strike="noStrike" kern="1200" cap="none" spc="0" normalizeH="0" baseline="0" noProof="0" dirty="0">
                <a:ln>
                  <a:noFill/>
                </a:ln>
                <a:solidFill>
                  <a:srgbClr val="7030A0"/>
                </a:solidFill>
                <a:effectLst/>
                <a:uLnTx/>
                <a:uFillTx/>
                <a:latin typeface="Calibri" panose="020F0502020204030204"/>
                <a:ea typeface="+mn-ea"/>
                <a:cs typeface="+mn-cs"/>
                <a:sym typeface="Wingdings" panose="05000000000000000000" pitchFamily="2" charset="2"/>
              </a:rPr>
              <a:t>	 smal assortiment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2800" b="0" i="0" u="none" strike="noStrike" kern="1200" cap="none" spc="0" normalizeH="0" baseline="0" noProof="0" dirty="0">
                <a:ln>
                  <a:noFill/>
                </a:ln>
                <a:solidFill>
                  <a:srgbClr val="7030A0"/>
                </a:solidFill>
                <a:effectLst/>
                <a:uLnTx/>
                <a:uFillTx/>
                <a:latin typeface="Calibri" panose="020F0502020204030204"/>
                <a:ea typeface="+mn-ea"/>
                <a:cs typeface="+mn-cs"/>
                <a:sym typeface="Wingdings" panose="05000000000000000000" pitchFamily="2" charset="2"/>
              </a:rPr>
              <a:t>			= weinig verschillende productgroepen </a:t>
            </a:r>
          </a:p>
        </p:txBody>
      </p:sp>
      <p:pic>
        <p:nvPicPr>
          <p:cNvPr id="14" name="Afbeelding 13">
            <a:extLst>
              <a:ext uri="{FF2B5EF4-FFF2-40B4-BE49-F238E27FC236}">
                <a16:creationId xmlns:a16="http://schemas.microsoft.com/office/drawing/2014/main" id="{3752A424-FE4D-4000-AF7C-F72A6FBE21B7}"/>
              </a:ext>
            </a:extLst>
          </p:cNvPr>
          <p:cNvPicPr>
            <a:picLocks noChangeAspect="1"/>
          </p:cNvPicPr>
          <p:nvPr/>
        </p:nvPicPr>
        <p:blipFill>
          <a:blip r:embed="rId8"/>
          <a:stretch>
            <a:fillRect/>
          </a:stretch>
        </p:blipFill>
        <p:spPr>
          <a:xfrm>
            <a:off x="4199515" y="1313987"/>
            <a:ext cx="3788767" cy="2418362"/>
          </a:xfrm>
          <a:prstGeom prst="rect">
            <a:avLst/>
          </a:prstGeom>
        </p:spPr>
      </p:pic>
      <p:pic>
        <p:nvPicPr>
          <p:cNvPr id="1026" name="Picture 2" descr="Afbeeldingsresultaat voor producten in bloemenwinkel">
            <a:extLst>
              <a:ext uri="{FF2B5EF4-FFF2-40B4-BE49-F238E27FC236}">
                <a16:creationId xmlns:a16="http://schemas.microsoft.com/office/drawing/2014/main" id="{4D0951FE-1326-41A8-A5FB-749357B6C25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6430" y="5034337"/>
            <a:ext cx="3293868" cy="1844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8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fade">
                                      <p:cBhvr>
                                        <p:cTn id="35" dur="1000"/>
                                        <p:tgtEl>
                                          <p:spTgt spid="3">
                                            <p:txEl>
                                              <p:pRg st="0" end="0"/>
                                            </p:txEl>
                                          </p:spTgt>
                                        </p:tgtEl>
                                      </p:cBhvr>
                                    </p:animEffect>
                                    <p:anim calcmode="lin" valueType="num">
                                      <p:cBhvr>
                                        <p:cTn id="3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 end="1"/>
                                            </p:txEl>
                                          </p:spTgt>
                                        </p:tgtEl>
                                        <p:attrNameLst>
                                          <p:attrName>style.visibility</p:attrName>
                                        </p:attrNameLst>
                                      </p:cBhvr>
                                      <p:to>
                                        <p:strVal val="visible"/>
                                      </p:to>
                                    </p:set>
                                    <p:animEffect transition="in" filter="fade">
                                      <p:cBhvr>
                                        <p:cTn id="42" dur="1000"/>
                                        <p:tgtEl>
                                          <p:spTgt spid="3">
                                            <p:txEl>
                                              <p:pRg st="1" end="1"/>
                                            </p:txEl>
                                          </p:spTgt>
                                        </p:tgtEl>
                                      </p:cBhvr>
                                    </p:animEffect>
                                    <p:anim calcmode="lin" valueType="num">
                                      <p:cBhvr>
                                        <p:cTn id="4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26"/>
                                        </p:tgtEl>
                                        <p:attrNameLst>
                                          <p:attrName>style.visibility</p:attrName>
                                        </p:attrNameLst>
                                      </p:cBhvr>
                                      <p:to>
                                        <p:strVal val="visible"/>
                                      </p:to>
                                    </p:set>
                                    <p:animEffect transition="in" filter="fade">
                                      <p:cBhvr>
                                        <p:cTn id="49" dur="1000"/>
                                        <p:tgtEl>
                                          <p:spTgt spid="1026"/>
                                        </p:tgtEl>
                                      </p:cBhvr>
                                    </p:animEffect>
                                    <p:anim calcmode="lin" valueType="num">
                                      <p:cBhvr>
                                        <p:cTn id="50" dur="1000" fill="hold"/>
                                        <p:tgtEl>
                                          <p:spTgt spid="1026"/>
                                        </p:tgtEl>
                                        <p:attrNameLst>
                                          <p:attrName>ppt_x</p:attrName>
                                        </p:attrNameLst>
                                      </p:cBhvr>
                                      <p:tavLst>
                                        <p:tav tm="0">
                                          <p:val>
                                            <p:strVal val="#ppt_x"/>
                                          </p:val>
                                        </p:tav>
                                        <p:tav tm="100000">
                                          <p:val>
                                            <p:strVal val="#ppt_x"/>
                                          </p:val>
                                        </p:tav>
                                      </p:tavLst>
                                    </p:anim>
                                    <p:anim calcmode="lin" valueType="num">
                                      <p:cBhvr>
                                        <p:cTn id="51"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3">
                                            <p:txEl>
                                              <p:pRg st="0" end="0"/>
                                            </p:txEl>
                                          </p:spTgt>
                                        </p:tgtEl>
                                        <p:attrNameLst>
                                          <p:attrName>style.visibility</p:attrName>
                                        </p:attrNameLst>
                                      </p:cBhvr>
                                      <p:to>
                                        <p:strVal val="visible"/>
                                      </p:to>
                                    </p:set>
                                    <p:animEffect transition="in" filter="fade">
                                      <p:cBhvr>
                                        <p:cTn id="63" dur="1000"/>
                                        <p:tgtEl>
                                          <p:spTgt spid="13">
                                            <p:txEl>
                                              <p:pRg st="0" end="0"/>
                                            </p:txEl>
                                          </p:spTgt>
                                        </p:tgtEl>
                                      </p:cBhvr>
                                    </p:animEffect>
                                    <p:anim calcmode="lin" valueType="num">
                                      <p:cBhvr>
                                        <p:cTn id="64"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3">
                                            <p:txEl>
                                              <p:pRg st="1" end="1"/>
                                            </p:txEl>
                                          </p:spTgt>
                                        </p:tgtEl>
                                        <p:attrNameLst>
                                          <p:attrName>style.visibility</p:attrName>
                                        </p:attrNameLst>
                                      </p:cBhvr>
                                      <p:to>
                                        <p:strVal val="visible"/>
                                      </p:to>
                                    </p:set>
                                    <p:animEffect transition="in" filter="fade">
                                      <p:cBhvr>
                                        <p:cTn id="70" dur="1000"/>
                                        <p:tgtEl>
                                          <p:spTgt spid="13">
                                            <p:txEl>
                                              <p:pRg st="1" end="1"/>
                                            </p:txEl>
                                          </p:spTgt>
                                        </p:tgtEl>
                                      </p:cBhvr>
                                    </p:animEffect>
                                    <p:anim calcmode="lin" valueType="num">
                                      <p:cBhvr>
                                        <p:cTn id="71"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9A6E4"/>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E36A0CE-5CCA-4FD8-9A97-6F754A2DF7D2}"/>
              </a:ext>
            </a:extLst>
          </p:cNvPr>
          <p:cNvSpPr>
            <a:spLocks noGrp="1"/>
          </p:cNvSpPr>
          <p:nvPr>
            <p:ph idx="1"/>
          </p:nvPr>
        </p:nvSpPr>
        <p:spPr>
          <a:xfrm>
            <a:off x="1259868" y="1539113"/>
            <a:ext cx="9672263" cy="2948683"/>
          </a:xfrm>
        </p:spPr>
        <p:txBody>
          <a:bodyPr>
            <a:normAutofit lnSpcReduction="10000"/>
          </a:bodyPr>
          <a:lstStyle/>
          <a:p>
            <a:r>
              <a:rPr lang="nl-NL" dirty="0">
                <a:sym typeface="Wingdings" panose="05000000000000000000" pitchFamily="2" charset="2"/>
              </a:rPr>
              <a:t>Diepte van het assortiment:</a:t>
            </a:r>
          </a:p>
          <a:p>
            <a:pPr marL="0" indent="0">
              <a:buNone/>
            </a:pPr>
            <a:endParaRPr lang="nl-NL" sz="800" dirty="0">
              <a:sym typeface="Wingdings" panose="05000000000000000000" pitchFamily="2" charset="2"/>
            </a:endParaRPr>
          </a:p>
          <a:p>
            <a:pPr marL="0" indent="0">
              <a:buNone/>
            </a:pPr>
            <a:r>
              <a:rPr lang="nl-NL" dirty="0">
                <a:sym typeface="Wingdings" panose="05000000000000000000" pitchFamily="2" charset="2"/>
              </a:rPr>
              <a:t>	</a:t>
            </a:r>
            <a:r>
              <a:rPr lang="nl-NL" dirty="0">
                <a:solidFill>
                  <a:srgbClr val="7030A0"/>
                </a:solidFill>
                <a:sym typeface="Wingdings" panose="05000000000000000000" pitchFamily="2" charset="2"/>
              </a:rPr>
              <a:t> Diep </a:t>
            </a:r>
          </a:p>
          <a:p>
            <a:pPr marL="0" indent="0">
              <a:buNone/>
            </a:pPr>
            <a:r>
              <a:rPr lang="nl-NL" dirty="0">
                <a:solidFill>
                  <a:srgbClr val="7030A0"/>
                </a:solidFill>
                <a:sym typeface="Wingdings" panose="05000000000000000000" pitchFamily="2" charset="2"/>
              </a:rPr>
              <a:t>		=  veel keuze binnen een productgroep</a:t>
            </a:r>
          </a:p>
          <a:p>
            <a:pPr marL="0" indent="0">
              <a:buNone/>
            </a:pPr>
            <a:endParaRPr lang="nl-NL" sz="800" dirty="0">
              <a:solidFill>
                <a:srgbClr val="7030A0"/>
              </a:solidFill>
              <a:sym typeface="Wingdings" panose="05000000000000000000" pitchFamily="2" charset="2"/>
            </a:endParaRPr>
          </a:p>
          <a:p>
            <a:pPr marL="0" indent="0">
              <a:buNone/>
            </a:pPr>
            <a:r>
              <a:rPr lang="nl-NL" dirty="0">
                <a:solidFill>
                  <a:srgbClr val="7030A0"/>
                </a:solidFill>
                <a:sym typeface="Wingdings" panose="05000000000000000000" pitchFamily="2" charset="2"/>
              </a:rPr>
              <a:t>	 Ondiep </a:t>
            </a:r>
          </a:p>
          <a:p>
            <a:pPr marL="0" indent="0">
              <a:buNone/>
            </a:pPr>
            <a:r>
              <a:rPr lang="nl-NL" dirty="0">
                <a:solidFill>
                  <a:srgbClr val="7030A0"/>
                </a:solidFill>
                <a:sym typeface="Wingdings" panose="05000000000000000000" pitchFamily="2" charset="2"/>
              </a:rPr>
              <a:t>		= weinig keuze binnen een productgroep</a:t>
            </a:r>
          </a:p>
          <a:p>
            <a:pPr marL="0" indent="0">
              <a:buNone/>
            </a:pPr>
            <a:endParaRPr lang="nl-NL" dirty="0"/>
          </a:p>
          <a:p>
            <a:endParaRPr lang="nl-NL" dirty="0"/>
          </a:p>
          <a:p>
            <a:endParaRPr lang="nl-NL" dirty="0"/>
          </a:p>
          <a:p>
            <a:pPr marL="0" indent="0">
              <a:buNone/>
            </a:pPr>
            <a:endParaRPr lang="nl-NL" dirty="0"/>
          </a:p>
        </p:txBody>
      </p:sp>
    </p:spTree>
    <p:extLst>
      <p:ext uri="{BB962C8B-B14F-4D97-AF65-F5344CB8AC3E}">
        <p14:creationId xmlns:p14="http://schemas.microsoft.com/office/powerpoint/2010/main" val="157823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9A6E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B7D89-C197-4CF5-BF50-940BE96FDC6C}"/>
              </a:ext>
            </a:extLst>
          </p:cNvPr>
          <p:cNvSpPr>
            <a:spLocks noGrp="1"/>
          </p:cNvSpPr>
          <p:nvPr>
            <p:ph type="title"/>
          </p:nvPr>
        </p:nvSpPr>
        <p:spPr>
          <a:xfrm>
            <a:off x="9442064" y="-179405"/>
            <a:ext cx="3134360" cy="1325563"/>
          </a:xfrm>
        </p:spPr>
        <p:txBody>
          <a:bodyPr/>
          <a:lstStyle/>
          <a:p>
            <a:r>
              <a:rPr lang="nl-NL" sz="6000" b="1" dirty="0"/>
              <a:t>Product</a:t>
            </a:r>
            <a:endParaRPr lang="nl-NL" b="1" dirty="0"/>
          </a:p>
        </p:txBody>
      </p:sp>
      <p:sp>
        <p:nvSpPr>
          <p:cNvPr id="3" name="Tijdelijke aanduiding voor inhoud 2">
            <a:extLst>
              <a:ext uri="{FF2B5EF4-FFF2-40B4-BE49-F238E27FC236}">
                <a16:creationId xmlns:a16="http://schemas.microsoft.com/office/drawing/2014/main" id="{8E36A0CE-5CCA-4FD8-9A97-6F754A2DF7D2}"/>
              </a:ext>
            </a:extLst>
          </p:cNvPr>
          <p:cNvSpPr>
            <a:spLocks noGrp="1"/>
          </p:cNvSpPr>
          <p:nvPr>
            <p:ph idx="1"/>
          </p:nvPr>
        </p:nvSpPr>
        <p:spPr>
          <a:xfrm>
            <a:off x="560798" y="856260"/>
            <a:ext cx="10612120" cy="5912581"/>
          </a:xfrm>
        </p:spPr>
        <p:txBody>
          <a:bodyPr>
            <a:normAutofit/>
          </a:bodyPr>
          <a:lstStyle/>
          <a:p>
            <a:pPr marL="0" indent="0">
              <a:buNone/>
            </a:pPr>
            <a:r>
              <a:rPr lang="nl-NL" dirty="0">
                <a:solidFill>
                  <a:srgbClr val="7030A0"/>
                </a:solidFill>
                <a:sym typeface="Wingdings" panose="05000000000000000000" pitchFamily="2" charset="2"/>
              </a:rPr>
              <a:t> Diep assortiment  =  veel keuze binnen een productgroep</a:t>
            </a:r>
          </a:p>
          <a:p>
            <a:pPr marL="0" indent="0">
              <a:buNone/>
            </a:pPr>
            <a:endParaRPr lang="nl-NL" dirty="0">
              <a:solidFill>
                <a:srgbClr val="7030A0"/>
              </a:solidFill>
              <a:sym typeface="Wingdings" panose="05000000000000000000" pitchFamily="2" charset="2"/>
            </a:endParaRPr>
          </a:p>
          <a:p>
            <a:pPr marL="0" indent="0">
              <a:buNone/>
            </a:pPr>
            <a:endParaRPr lang="nl-NL" dirty="0">
              <a:solidFill>
                <a:srgbClr val="7030A0"/>
              </a:solidFill>
              <a:sym typeface="Wingdings" panose="05000000000000000000" pitchFamily="2" charset="2"/>
            </a:endParaRPr>
          </a:p>
          <a:p>
            <a:pPr marL="0" indent="0">
              <a:buNone/>
            </a:pPr>
            <a:endParaRPr lang="nl-NL" dirty="0">
              <a:solidFill>
                <a:srgbClr val="7030A0"/>
              </a:solidFill>
              <a:sym typeface="Wingdings" panose="05000000000000000000" pitchFamily="2" charset="2"/>
            </a:endParaRPr>
          </a:p>
          <a:p>
            <a:pPr marL="0" indent="0">
              <a:buNone/>
            </a:pPr>
            <a:endParaRPr lang="nl-NL" dirty="0">
              <a:solidFill>
                <a:srgbClr val="7030A0"/>
              </a:solidFill>
              <a:sym typeface="Wingdings" panose="05000000000000000000" pitchFamily="2" charset="2"/>
            </a:endParaRPr>
          </a:p>
          <a:p>
            <a:pPr marL="0" indent="0">
              <a:buNone/>
            </a:pPr>
            <a:endParaRPr lang="nl-NL" dirty="0">
              <a:solidFill>
                <a:srgbClr val="7030A0"/>
              </a:solidFill>
              <a:sym typeface="Wingdings" panose="05000000000000000000" pitchFamily="2" charset="2"/>
            </a:endParaRPr>
          </a:p>
          <a:p>
            <a:pPr marL="0" indent="0">
              <a:buNone/>
            </a:pPr>
            <a:endParaRPr lang="nl-NL" dirty="0">
              <a:solidFill>
                <a:srgbClr val="7030A0"/>
              </a:solidFill>
              <a:sym typeface="Wingdings" panose="05000000000000000000" pitchFamily="2" charset="2"/>
            </a:endParaRPr>
          </a:p>
          <a:p>
            <a:pPr marL="0" indent="0">
              <a:buNone/>
            </a:pPr>
            <a:endParaRPr lang="nl-NL" dirty="0">
              <a:solidFill>
                <a:srgbClr val="7030A0"/>
              </a:solidFill>
              <a:sym typeface="Wingdings" panose="05000000000000000000" pitchFamily="2" charset="2"/>
            </a:endParaRPr>
          </a:p>
          <a:p>
            <a:pPr marL="0" indent="0">
              <a:buNone/>
            </a:pPr>
            <a:endParaRPr lang="nl-NL" dirty="0">
              <a:solidFill>
                <a:srgbClr val="7030A0"/>
              </a:solidFill>
              <a:sym typeface="Wingdings" panose="05000000000000000000" pitchFamily="2" charset="2"/>
            </a:endParaRPr>
          </a:p>
          <a:p>
            <a:pPr>
              <a:buFont typeface="Wingdings" panose="05000000000000000000" pitchFamily="2" charset="2"/>
              <a:buChar char="à"/>
            </a:pPr>
            <a:r>
              <a:rPr lang="nl-NL" dirty="0">
                <a:solidFill>
                  <a:srgbClr val="7030A0"/>
                </a:solidFill>
                <a:sym typeface="Wingdings" panose="05000000000000000000" pitchFamily="2" charset="2"/>
              </a:rPr>
              <a:t> Ondiep assortiment</a:t>
            </a:r>
          </a:p>
          <a:p>
            <a:pPr marL="0" indent="0">
              <a:buNone/>
            </a:pPr>
            <a:r>
              <a:rPr lang="nl-NL" dirty="0">
                <a:solidFill>
                  <a:srgbClr val="7030A0"/>
                </a:solidFill>
                <a:sym typeface="Wingdings" panose="05000000000000000000" pitchFamily="2" charset="2"/>
              </a:rPr>
              <a:t>     = weinig keuze binnen een productgroep</a:t>
            </a:r>
          </a:p>
          <a:p>
            <a:pPr marL="0" indent="0">
              <a:buNone/>
            </a:pPr>
            <a:endParaRPr lang="nl-NL" dirty="0"/>
          </a:p>
        </p:txBody>
      </p:sp>
      <p:sp>
        <p:nvSpPr>
          <p:cNvPr id="5" name="Ovaal 4">
            <a:extLst>
              <a:ext uri="{FF2B5EF4-FFF2-40B4-BE49-F238E27FC236}">
                <a16:creationId xmlns:a16="http://schemas.microsoft.com/office/drawing/2014/main" id="{0DA16D82-1AD4-4DAB-A094-B5A26CC3460B}"/>
              </a:ext>
            </a:extLst>
          </p:cNvPr>
          <p:cNvSpPr/>
          <p:nvPr/>
        </p:nvSpPr>
        <p:spPr>
          <a:xfrm>
            <a:off x="6504933" y="89159"/>
            <a:ext cx="400692" cy="397427"/>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hthoek 5">
            <a:extLst>
              <a:ext uri="{FF2B5EF4-FFF2-40B4-BE49-F238E27FC236}">
                <a16:creationId xmlns:a16="http://schemas.microsoft.com/office/drawing/2014/main" id="{3AFE15F2-4E0B-4F41-8675-702FA480E6EC}"/>
              </a:ext>
            </a:extLst>
          </p:cNvPr>
          <p:cNvSpPr/>
          <p:nvPr/>
        </p:nvSpPr>
        <p:spPr>
          <a:xfrm>
            <a:off x="8709086" y="89159"/>
            <a:ext cx="858909" cy="40789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Afbeelding 6">
            <a:extLst>
              <a:ext uri="{FF2B5EF4-FFF2-40B4-BE49-F238E27FC236}">
                <a16:creationId xmlns:a16="http://schemas.microsoft.com/office/drawing/2014/main" id="{A497C9EF-ABA8-447D-963C-97AE278BFC62}"/>
              </a:ext>
            </a:extLst>
          </p:cNvPr>
          <p:cNvPicPr>
            <a:picLocks noChangeAspect="1"/>
          </p:cNvPicPr>
          <p:nvPr/>
        </p:nvPicPr>
        <p:blipFill>
          <a:blip r:embed="rId2"/>
          <a:stretch>
            <a:fillRect/>
          </a:stretch>
        </p:blipFill>
        <p:spPr>
          <a:xfrm>
            <a:off x="4513459" y="1414722"/>
            <a:ext cx="3982948" cy="3258776"/>
          </a:xfrm>
          <a:prstGeom prst="rect">
            <a:avLst/>
          </a:prstGeom>
        </p:spPr>
      </p:pic>
      <p:pic>
        <p:nvPicPr>
          <p:cNvPr id="8" name="Afbeelding 7">
            <a:extLst>
              <a:ext uri="{FF2B5EF4-FFF2-40B4-BE49-F238E27FC236}">
                <a16:creationId xmlns:a16="http://schemas.microsoft.com/office/drawing/2014/main" id="{EE40CEB1-032C-4D0D-BB2B-8AA28EA6BB0A}"/>
              </a:ext>
            </a:extLst>
          </p:cNvPr>
          <p:cNvPicPr>
            <a:picLocks noChangeAspect="1"/>
          </p:cNvPicPr>
          <p:nvPr/>
        </p:nvPicPr>
        <p:blipFill>
          <a:blip r:embed="rId3"/>
          <a:stretch>
            <a:fillRect/>
          </a:stretch>
        </p:blipFill>
        <p:spPr>
          <a:xfrm>
            <a:off x="108200" y="1414722"/>
            <a:ext cx="4276725" cy="2771775"/>
          </a:xfrm>
          <a:prstGeom prst="rect">
            <a:avLst/>
          </a:prstGeom>
        </p:spPr>
      </p:pic>
      <p:pic>
        <p:nvPicPr>
          <p:cNvPr id="9" name="Afbeelding 8">
            <a:extLst>
              <a:ext uri="{FF2B5EF4-FFF2-40B4-BE49-F238E27FC236}">
                <a16:creationId xmlns:a16="http://schemas.microsoft.com/office/drawing/2014/main" id="{7F1C7094-7E36-4DBC-92DE-00024E501967}"/>
              </a:ext>
            </a:extLst>
          </p:cNvPr>
          <p:cNvPicPr>
            <a:picLocks noChangeAspect="1"/>
          </p:cNvPicPr>
          <p:nvPr/>
        </p:nvPicPr>
        <p:blipFill>
          <a:blip r:embed="rId4"/>
          <a:stretch>
            <a:fillRect/>
          </a:stretch>
        </p:blipFill>
        <p:spPr>
          <a:xfrm>
            <a:off x="9057091" y="1470794"/>
            <a:ext cx="3114675" cy="2152650"/>
          </a:xfrm>
          <a:prstGeom prst="rect">
            <a:avLst/>
          </a:prstGeom>
        </p:spPr>
      </p:pic>
      <p:pic>
        <p:nvPicPr>
          <p:cNvPr id="10" name="Afbeelding 9">
            <a:extLst>
              <a:ext uri="{FF2B5EF4-FFF2-40B4-BE49-F238E27FC236}">
                <a16:creationId xmlns:a16="http://schemas.microsoft.com/office/drawing/2014/main" id="{E81D8D07-5656-44D1-A166-5925FD35450B}"/>
              </a:ext>
            </a:extLst>
          </p:cNvPr>
          <p:cNvPicPr>
            <a:picLocks noChangeAspect="1"/>
          </p:cNvPicPr>
          <p:nvPr/>
        </p:nvPicPr>
        <p:blipFill>
          <a:blip r:embed="rId5"/>
          <a:stretch>
            <a:fillRect/>
          </a:stretch>
        </p:blipFill>
        <p:spPr>
          <a:xfrm>
            <a:off x="9442064" y="3970119"/>
            <a:ext cx="2432607" cy="2880719"/>
          </a:xfrm>
          <a:prstGeom prst="rect">
            <a:avLst/>
          </a:prstGeom>
        </p:spPr>
      </p:pic>
    </p:spTree>
    <p:extLst>
      <p:ext uri="{BB962C8B-B14F-4D97-AF65-F5344CB8AC3E}">
        <p14:creationId xmlns:p14="http://schemas.microsoft.com/office/powerpoint/2010/main" val="302189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9A6E4"/>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E36A0CE-5CCA-4FD8-9A97-6F754A2DF7D2}"/>
              </a:ext>
            </a:extLst>
          </p:cNvPr>
          <p:cNvSpPr>
            <a:spLocks noGrp="1"/>
          </p:cNvSpPr>
          <p:nvPr>
            <p:ph idx="1"/>
          </p:nvPr>
        </p:nvSpPr>
        <p:spPr>
          <a:xfrm>
            <a:off x="411480" y="1896745"/>
            <a:ext cx="11018520" cy="4351338"/>
          </a:xfrm>
        </p:spPr>
        <p:txBody>
          <a:bodyPr>
            <a:normAutofit/>
          </a:bodyPr>
          <a:lstStyle/>
          <a:p>
            <a:r>
              <a:rPr lang="nl-NL" dirty="0">
                <a:sym typeface="Wingdings" panose="05000000000000000000" pitchFamily="2" charset="2"/>
              </a:rPr>
              <a:t>Lengte van het assortiment:</a:t>
            </a:r>
          </a:p>
          <a:p>
            <a:pPr marL="0" indent="0">
              <a:buNone/>
            </a:pPr>
            <a:endParaRPr lang="nl-NL" sz="800" dirty="0">
              <a:sym typeface="Wingdings" panose="05000000000000000000" pitchFamily="2" charset="2"/>
            </a:endParaRPr>
          </a:p>
          <a:p>
            <a:pPr marL="0" indent="0">
              <a:buNone/>
            </a:pPr>
            <a:r>
              <a:rPr lang="nl-NL" dirty="0">
                <a:sym typeface="Wingdings" panose="05000000000000000000" pitchFamily="2" charset="2"/>
              </a:rPr>
              <a:t>	</a:t>
            </a:r>
            <a:r>
              <a:rPr lang="nl-NL" dirty="0">
                <a:solidFill>
                  <a:srgbClr val="7030A0"/>
                </a:solidFill>
                <a:sym typeface="Wingdings" panose="05000000000000000000" pitchFamily="2" charset="2"/>
              </a:rPr>
              <a:t> lang </a:t>
            </a:r>
          </a:p>
          <a:p>
            <a:pPr marL="0" indent="0">
              <a:buNone/>
            </a:pPr>
            <a:r>
              <a:rPr lang="nl-NL" dirty="0">
                <a:solidFill>
                  <a:srgbClr val="7030A0"/>
                </a:solidFill>
                <a:sym typeface="Wingdings" panose="05000000000000000000" pitchFamily="2" charset="2"/>
              </a:rPr>
              <a:t>		=  </a:t>
            </a:r>
            <a:r>
              <a:rPr lang="nl-NL" u="sng" dirty="0">
                <a:solidFill>
                  <a:srgbClr val="7030A0"/>
                </a:solidFill>
                <a:sym typeface="Wingdings" panose="05000000000000000000" pitchFamily="2" charset="2"/>
              </a:rPr>
              <a:t>veel voorraad </a:t>
            </a:r>
            <a:r>
              <a:rPr lang="nl-NL" dirty="0">
                <a:solidFill>
                  <a:srgbClr val="7030A0"/>
                </a:solidFill>
                <a:sym typeface="Wingdings" panose="05000000000000000000" pitchFamily="2" charset="2"/>
              </a:rPr>
              <a:t>van producten binnen een productgroep</a:t>
            </a:r>
          </a:p>
          <a:p>
            <a:pPr marL="0" indent="0">
              <a:buNone/>
            </a:pPr>
            <a:endParaRPr lang="nl-NL" dirty="0">
              <a:solidFill>
                <a:srgbClr val="7030A0"/>
              </a:solidFill>
              <a:sym typeface="Wingdings" panose="05000000000000000000" pitchFamily="2" charset="2"/>
            </a:endParaRPr>
          </a:p>
          <a:p>
            <a:pPr marL="0" indent="0">
              <a:buNone/>
            </a:pPr>
            <a:r>
              <a:rPr lang="nl-NL" dirty="0">
                <a:solidFill>
                  <a:srgbClr val="7030A0"/>
                </a:solidFill>
                <a:sym typeface="Wingdings" panose="05000000000000000000" pitchFamily="2" charset="2"/>
              </a:rPr>
              <a:t>	 kort </a:t>
            </a:r>
          </a:p>
          <a:p>
            <a:pPr marL="0" indent="0">
              <a:buNone/>
            </a:pPr>
            <a:r>
              <a:rPr lang="nl-NL" dirty="0">
                <a:solidFill>
                  <a:srgbClr val="7030A0"/>
                </a:solidFill>
                <a:sym typeface="Wingdings" panose="05000000000000000000" pitchFamily="2" charset="2"/>
              </a:rPr>
              <a:t>		= </a:t>
            </a:r>
            <a:r>
              <a:rPr lang="nl-NL" u="sng" dirty="0">
                <a:solidFill>
                  <a:srgbClr val="7030A0"/>
                </a:solidFill>
                <a:sym typeface="Wingdings" panose="05000000000000000000" pitchFamily="2" charset="2"/>
              </a:rPr>
              <a:t>weinig voorraad </a:t>
            </a:r>
            <a:r>
              <a:rPr lang="nl-NL" dirty="0">
                <a:solidFill>
                  <a:srgbClr val="7030A0"/>
                </a:solidFill>
                <a:sym typeface="Wingdings" panose="05000000000000000000" pitchFamily="2" charset="2"/>
              </a:rPr>
              <a:t>van producten binnen een productgroep</a:t>
            </a:r>
          </a:p>
          <a:p>
            <a:pPr marL="0" indent="0">
              <a:buNone/>
            </a:pPr>
            <a:endParaRPr lang="nl-NL" dirty="0"/>
          </a:p>
          <a:p>
            <a:endParaRPr lang="nl-NL" dirty="0"/>
          </a:p>
          <a:p>
            <a:endParaRPr lang="nl-NL" dirty="0"/>
          </a:p>
          <a:p>
            <a:pPr marL="0" indent="0">
              <a:buNone/>
            </a:pPr>
            <a:endParaRPr lang="nl-NL" dirty="0"/>
          </a:p>
        </p:txBody>
      </p:sp>
    </p:spTree>
    <p:extLst>
      <p:ext uri="{BB962C8B-B14F-4D97-AF65-F5344CB8AC3E}">
        <p14:creationId xmlns:p14="http://schemas.microsoft.com/office/powerpoint/2010/main" val="361068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9A6E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B7D89-C197-4CF5-BF50-940BE96FDC6C}"/>
              </a:ext>
            </a:extLst>
          </p:cNvPr>
          <p:cNvSpPr>
            <a:spLocks noGrp="1"/>
          </p:cNvSpPr>
          <p:nvPr>
            <p:ph type="title"/>
          </p:nvPr>
        </p:nvSpPr>
        <p:spPr>
          <a:xfrm>
            <a:off x="9057640" y="3742"/>
            <a:ext cx="3134360" cy="1325563"/>
          </a:xfrm>
        </p:spPr>
        <p:txBody>
          <a:bodyPr/>
          <a:lstStyle/>
          <a:p>
            <a:r>
              <a:rPr lang="nl-NL" sz="6000" b="1" dirty="0"/>
              <a:t>Product</a:t>
            </a:r>
            <a:endParaRPr lang="nl-NL" b="1" dirty="0"/>
          </a:p>
        </p:txBody>
      </p:sp>
      <p:sp>
        <p:nvSpPr>
          <p:cNvPr id="3" name="Tijdelijke aanduiding voor inhoud 2">
            <a:extLst>
              <a:ext uri="{FF2B5EF4-FFF2-40B4-BE49-F238E27FC236}">
                <a16:creationId xmlns:a16="http://schemas.microsoft.com/office/drawing/2014/main" id="{8E36A0CE-5CCA-4FD8-9A97-6F754A2DF7D2}"/>
              </a:ext>
            </a:extLst>
          </p:cNvPr>
          <p:cNvSpPr>
            <a:spLocks noGrp="1"/>
          </p:cNvSpPr>
          <p:nvPr>
            <p:ph idx="1"/>
          </p:nvPr>
        </p:nvSpPr>
        <p:spPr>
          <a:xfrm>
            <a:off x="411480" y="904126"/>
            <a:ext cx="11018520" cy="5343957"/>
          </a:xfrm>
        </p:spPr>
        <p:txBody>
          <a:bodyPr>
            <a:normAutofit/>
          </a:bodyPr>
          <a:lstStyle/>
          <a:p>
            <a:pPr>
              <a:buFont typeface="Wingdings" panose="05000000000000000000" pitchFamily="2" charset="2"/>
              <a:buChar char="à"/>
            </a:pPr>
            <a:r>
              <a:rPr lang="nl-NL" dirty="0">
                <a:solidFill>
                  <a:srgbClr val="7030A0"/>
                </a:solidFill>
                <a:sym typeface="Wingdings" panose="05000000000000000000" pitchFamily="2" charset="2"/>
              </a:rPr>
              <a:t> Lang assortiment    =  veel voorraad</a:t>
            </a:r>
          </a:p>
          <a:p>
            <a:pPr marL="0" indent="0">
              <a:buNone/>
            </a:pPr>
            <a:endParaRPr lang="nl-NL" dirty="0">
              <a:solidFill>
                <a:srgbClr val="7030A0"/>
              </a:solidFill>
              <a:sym typeface="Wingdings" panose="05000000000000000000" pitchFamily="2" charset="2"/>
            </a:endParaRPr>
          </a:p>
          <a:p>
            <a:pPr marL="0" indent="0">
              <a:buNone/>
            </a:pPr>
            <a:endParaRPr lang="nl-NL" dirty="0">
              <a:solidFill>
                <a:srgbClr val="7030A0"/>
              </a:solidFill>
              <a:sym typeface="Wingdings" panose="05000000000000000000" pitchFamily="2" charset="2"/>
            </a:endParaRPr>
          </a:p>
          <a:p>
            <a:pPr marL="0" indent="0">
              <a:buNone/>
            </a:pPr>
            <a:endParaRPr lang="nl-NL" dirty="0">
              <a:solidFill>
                <a:srgbClr val="7030A0"/>
              </a:solidFill>
              <a:sym typeface="Wingdings" panose="05000000000000000000" pitchFamily="2" charset="2"/>
            </a:endParaRPr>
          </a:p>
          <a:p>
            <a:pPr marL="0" indent="0">
              <a:buNone/>
            </a:pPr>
            <a:endParaRPr lang="nl-NL" dirty="0">
              <a:solidFill>
                <a:srgbClr val="7030A0"/>
              </a:solidFill>
              <a:sym typeface="Wingdings" panose="05000000000000000000" pitchFamily="2" charset="2"/>
            </a:endParaRPr>
          </a:p>
          <a:p>
            <a:pPr marL="0" indent="0">
              <a:buNone/>
            </a:pPr>
            <a:endParaRPr lang="nl-NL" dirty="0">
              <a:solidFill>
                <a:srgbClr val="7030A0"/>
              </a:solidFill>
              <a:sym typeface="Wingdings" panose="05000000000000000000" pitchFamily="2" charset="2"/>
            </a:endParaRPr>
          </a:p>
          <a:p>
            <a:pPr marL="0" indent="0">
              <a:buNone/>
            </a:pPr>
            <a:endParaRPr lang="nl-NL" dirty="0">
              <a:solidFill>
                <a:srgbClr val="7030A0"/>
              </a:solidFill>
              <a:sym typeface="Wingdings" panose="05000000000000000000" pitchFamily="2" charset="2"/>
            </a:endParaRPr>
          </a:p>
          <a:p>
            <a:pPr marL="0" indent="0">
              <a:buNone/>
            </a:pPr>
            <a:endParaRPr lang="nl-NL" dirty="0">
              <a:solidFill>
                <a:srgbClr val="7030A0"/>
              </a:solidFill>
              <a:sym typeface="Wingdings" panose="05000000000000000000" pitchFamily="2" charset="2"/>
            </a:endParaRPr>
          </a:p>
          <a:p>
            <a:pPr marL="0" indent="0">
              <a:buNone/>
            </a:pPr>
            <a:endParaRPr lang="nl-NL" dirty="0">
              <a:solidFill>
                <a:srgbClr val="7030A0"/>
              </a:solidFill>
              <a:sym typeface="Wingdings" panose="05000000000000000000" pitchFamily="2" charset="2"/>
            </a:endParaRPr>
          </a:p>
          <a:p>
            <a:pPr>
              <a:buFont typeface="Wingdings" panose="05000000000000000000" pitchFamily="2" charset="2"/>
              <a:buChar char="à"/>
            </a:pPr>
            <a:r>
              <a:rPr lang="nl-NL" dirty="0">
                <a:solidFill>
                  <a:srgbClr val="7030A0"/>
                </a:solidFill>
                <a:sym typeface="Wingdings" panose="05000000000000000000" pitchFamily="2" charset="2"/>
              </a:rPr>
              <a:t> Kort assortiment   = weinig voorraad</a:t>
            </a:r>
          </a:p>
        </p:txBody>
      </p:sp>
      <p:pic>
        <p:nvPicPr>
          <p:cNvPr id="4" name="Afbeelding 3">
            <a:extLst>
              <a:ext uri="{FF2B5EF4-FFF2-40B4-BE49-F238E27FC236}">
                <a16:creationId xmlns:a16="http://schemas.microsoft.com/office/drawing/2014/main" id="{84215269-FD8E-4C51-8C73-FFB1698BE6E2}"/>
              </a:ext>
            </a:extLst>
          </p:cNvPr>
          <p:cNvPicPr>
            <a:picLocks noChangeAspect="1"/>
          </p:cNvPicPr>
          <p:nvPr/>
        </p:nvPicPr>
        <p:blipFill>
          <a:blip r:embed="rId2"/>
          <a:stretch>
            <a:fillRect/>
          </a:stretch>
        </p:blipFill>
        <p:spPr>
          <a:xfrm>
            <a:off x="8164203" y="2052072"/>
            <a:ext cx="4027797" cy="3048063"/>
          </a:xfrm>
          <a:prstGeom prst="rect">
            <a:avLst/>
          </a:prstGeom>
        </p:spPr>
      </p:pic>
      <p:pic>
        <p:nvPicPr>
          <p:cNvPr id="5" name="Afbeelding 4">
            <a:extLst>
              <a:ext uri="{FF2B5EF4-FFF2-40B4-BE49-F238E27FC236}">
                <a16:creationId xmlns:a16="http://schemas.microsoft.com/office/drawing/2014/main" id="{58F833F2-3F77-4C98-B96B-ACB48A9FA3DB}"/>
              </a:ext>
            </a:extLst>
          </p:cNvPr>
          <p:cNvPicPr>
            <a:picLocks noChangeAspect="1"/>
          </p:cNvPicPr>
          <p:nvPr/>
        </p:nvPicPr>
        <p:blipFill>
          <a:blip r:embed="rId3"/>
          <a:stretch>
            <a:fillRect/>
          </a:stretch>
        </p:blipFill>
        <p:spPr>
          <a:xfrm>
            <a:off x="2595776" y="2052072"/>
            <a:ext cx="5438775" cy="2581275"/>
          </a:xfrm>
          <a:prstGeom prst="rect">
            <a:avLst/>
          </a:prstGeom>
        </p:spPr>
      </p:pic>
      <p:pic>
        <p:nvPicPr>
          <p:cNvPr id="6" name="Afbeelding 5">
            <a:extLst>
              <a:ext uri="{FF2B5EF4-FFF2-40B4-BE49-F238E27FC236}">
                <a16:creationId xmlns:a16="http://schemas.microsoft.com/office/drawing/2014/main" id="{BE531C54-BBCB-4881-A690-4FF431AC231C}"/>
              </a:ext>
            </a:extLst>
          </p:cNvPr>
          <p:cNvPicPr>
            <a:picLocks noChangeAspect="1"/>
          </p:cNvPicPr>
          <p:nvPr/>
        </p:nvPicPr>
        <p:blipFill>
          <a:blip r:embed="rId4"/>
          <a:stretch>
            <a:fillRect/>
          </a:stretch>
        </p:blipFill>
        <p:spPr>
          <a:xfrm>
            <a:off x="0" y="2052072"/>
            <a:ext cx="2530262" cy="2581275"/>
          </a:xfrm>
          <a:prstGeom prst="rect">
            <a:avLst/>
          </a:prstGeom>
        </p:spPr>
      </p:pic>
    </p:spTree>
    <p:extLst>
      <p:ext uri="{BB962C8B-B14F-4D97-AF65-F5344CB8AC3E}">
        <p14:creationId xmlns:p14="http://schemas.microsoft.com/office/powerpoint/2010/main" val="77081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1000"/>
                                        <p:tgtEl>
                                          <p:spTgt spid="3">
                                            <p:txEl>
                                              <p:pRg st="9" end="9"/>
                                            </p:txEl>
                                          </p:spTgt>
                                        </p:tgtEl>
                                      </p:cBhvr>
                                    </p:animEffect>
                                    <p:anim calcmode="lin" valueType="num">
                                      <p:cBhvr>
                                        <p:cTn id="2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9A6E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BDD798-79EF-40E6-9A9B-704F0F613741}"/>
              </a:ext>
            </a:extLst>
          </p:cNvPr>
          <p:cNvSpPr>
            <a:spLocks noGrp="1"/>
          </p:cNvSpPr>
          <p:nvPr>
            <p:ph type="title"/>
          </p:nvPr>
        </p:nvSpPr>
        <p:spPr>
          <a:xfrm>
            <a:off x="213275" y="328344"/>
            <a:ext cx="1720065" cy="450849"/>
          </a:xfrm>
        </p:spPr>
        <p:txBody>
          <a:bodyPr>
            <a:normAutofit fontScale="90000"/>
          </a:bodyPr>
          <a:lstStyle/>
          <a:p>
            <a:r>
              <a:rPr lang="nl-NL" sz="2400" dirty="0"/>
              <a:t>Oefen</a:t>
            </a:r>
            <a:br>
              <a:rPr lang="nl-NL" sz="2400" dirty="0"/>
            </a:br>
            <a:r>
              <a:rPr lang="nl-NL" sz="2400" dirty="0"/>
              <a:t>opdracht</a:t>
            </a:r>
          </a:p>
        </p:txBody>
      </p:sp>
      <p:pic>
        <p:nvPicPr>
          <p:cNvPr id="4" name="Tijdelijke aanduiding voor inhoud 3">
            <a:extLst>
              <a:ext uri="{FF2B5EF4-FFF2-40B4-BE49-F238E27FC236}">
                <a16:creationId xmlns:a16="http://schemas.microsoft.com/office/drawing/2014/main" id="{443EF218-2F3D-4011-BF1A-61FB9B18A89C}"/>
              </a:ext>
            </a:extLst>
          </p:cNvPr>
          <p:cNvPicPr>
            <a:picLocks noGrp="1" noChangeAspect="1"/>
          </p:cNvPicPr>
          <p:nvPr>
            <p:ph idx="1"/>
          </p:nvPr>
        </p:nvPicPr>
        <p:blipFill>
          <a:blip r:embed="rId2"/>
          <a:stretch>
            <a:fillRect/>
          </a:stretch>
        </p:blipFill>
        <p:spPr>
          <a:xfrm>
            <a:off x="2062623" y="184506"/>
            <a:ext cx="10037854" cy="6488988"/>
          </a:xfrm>
          <a:prstGeom prst="rect">
            <a:avLst/>
          </a:prstGeom>
        </p:spPr>
      </p:pic>
    </p:spTree>
    <p:extLst>
      <p:ext uri="{BB962C8B-B14F-4D97-AF65-F5344CB8AC3E}">
        <p14:creationId xmlns:p14="http://schemas.microsoft.com/office/powerpoint/2010/main" val="3789907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9A6E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396F32-381F-47B0-9A40-FBCF33EF1A49}"/>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3C58D269-79E2-404D-A8BA-608A90506DAC}"/>
              </a:ext>
            </a:extLst>
          </p:cNvPr>
          <p:cNvSpPr>
            <a:spLocks noGrp="1"/>
          </p:cNvSpPr>
          <p:nvPr>
            <p:ph idx="1"/>
          </p:nvPr>
        </p:nvSpPr>
        <p:spPr/>
        <p:txBody>
          <a:bodyPr/>
          <a:lstStyle/>
          <a:p>
            <a:endParaRPr lang="nl-NL"/>
          </a:p>
        </p:txBody>
      </p:sp>
      <p:pic>
        <p:nvPicPr>
          <p:cNvPr id="4" name="Afbeelding 3">
            <a:extLst>
              <a:ext uri="{FF2B5EF4-FFF2-40B4-BE49-F238E27FC236}">
                <a16:creationId xmlns:a16="http://schemas.microsoft.com/office/drawing/2014/main" id="{2DC48817-07B3-436F-B195-761F0285E8C1}"/>
              </a:ext>
            </a:extLst>
          </p:cNvPr>
          <p:cNvPicPr>
            <a:picLocks noChangeAspect="1"/>
          </p:cNvPicPr>
          <p:nvPr/>
        </p:nvPicPr>
        <p:blipFill>
          <a:blip r:embed="rId2"/>
          <a:stretch>
            <a:fillRect/>
          </a:stretch>
        </p:blipFill>
        <p:spPr>
          <a:xfrm>
            <a:off x="693372" y="53222"/>
            <a:ext cx="10805256" cy="6751556"/>
          </a:xfrm>
          <a:prstGeom prst="rect">
            <a:avLst/>
          </a:prstGeom>
        </p:spPr>
      </p:pic>
    </p:spTree>
    <p:extLst>
      <p:ext uri="{BB962C8B-B14F-4D97-AF65-F5344CB8AC3E}">
        <p14:creationId xmlns:p14="http://schemas.microsoft.com/office/powerpoint/2010/main" val="3828083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C35366-A5D5-414F-BF42-42A431C454CD}"/>
              </a:ext>
            </a:extLst>
          </p:cNvPr>
          <p:cNvSpPr>
            <a:spLocks noGrp="1"/>
          </p:cNvSpPr>
          <p:nvPr>
            <p:ph type="ctrTitle"/>
          </p:nvPr>
        </p:nvSpPr>
        <p:spPr/>
        <p:txBody>
          <a:bodyPr/>
          <a:lstStyle/>
          <a:p>
            <a:r>
              <a:rPr lang="nl-NL" dirty="0"/>
              <a:t>Inkoop en voorraadbeheer </a:t>
            </a:r>
          </a:p>
        </p:txBody>
      </p:sp>
      <p:sp>
        <p:nvSpPr>
          <p:cNvPr id="3" name="Tijdelijke aanduiding voor dianummer 2">
            <a:extLst>
              <a:ext uri="{FF2B5EF4-FFF2-40B4-BE49-F238E27FC236}">
                <a16:creationId xmlns:a16="http://schemas.microsoft.com/office/drawing/2014/main" id="{698A4694-E5E3-45A1-ADED-383397FDD713}"/>
              </a:ext>
            </a:extLst>
          </p:cNvPr>
          <p:cNvSpPr>
            <a:spLocks noGrp="1"/>
          </p:cNvSpPr>
          <p:nvPr>
            <p:ph type="sldNum" sz="quarter" idx="12"/>
          </p:nvPr>
        </p:nvSpPr>
        <p:spPr/>
        <p:txBody>
          <a:bodyPr/>
          <a:lstStyle/>
          <a:p>
            <a:fld id="{45B76B8B-DE07-48A4-9913-B57A52F2F853}" type="slidenum">
              <a:rPr lang="nl-NL" noProof="0" smtClean="0"/>
              <a:pPr/>
              <a:t>19</a:t>
            </a:fld>
            <a:endParaRPr lang="nl-NL" noProof="0"/>
          </a:p>
        </p:txBody>
      </p:sp>
      <p:sp>
        <p:nvSpPr>
          <p:cNvPr id="4" name="Tijdelijke aanduiding voor voettekst 3">
            <a:extLst>
              <a:ext uri="{FF2B5EF4-FFF2-40B4-BE49-F238E27FC236}">
                <a16:creationId xmlns:a16="http://schemas.microsoft.com/office/drawing/2014/main" id="{E16CA868-03ED-42AE-8F3A-E07973000C7A}"/>
              </a:ext>
            </a:extLst>
          </p:cNvPr>
          <p:cNvSpPr>
            <a:spLocks noGrp="1"/>
          </p:cNvSpPr>
          <p:nvPr>
            <p:ph type="ftr" sz="quarter" idx="11"/>
          </p:nvPr>
        </p:nvSpPr>
        <p:spPr/>
        <p:txBody>
          <a:bodyPr/>
          <a:lstStyle/>
          <a:p>
            <a:r>
              <a:rPr lang="nl-NL" dirty="0"/>
              <a:t>Realiseer je droom</a:t>
            </a:r>
            <a:endParaRPr lang="nl-NL" noProof="0" dirty="0"/>
          </a:p>
          <a:p>
            <a:endParaRPr lang="nl-NL" noProof="0" dirty="0"/>
          </a:p>
        </p:txBody>
      </p:sp>
      <p:sp>
        <p:nvSpPr>
          <p:cNvPr id="5" name="Tijdelijke aanduiding voor datum 4">
            <a:extLst>
              <a:ext uri="{FF2B5EF4-FFF2-40B4-BE49-F238E27FC236}">
                <a16:creationId xmlns:a16="http://schemas.microsoft.com/office/drawing/2014/main" id="{9DFF1F9F-F1DF-4C0D-8BE1-7D5412EF3DFC}"/>
              </a:ext>
            </a:extLst>
          </p:cNvPr>
          <p:cNvSpPr>
            <a:spLocks noGrp="1"/>
          </p:cNvSpPr>
          <p:nvPr>
            <p:ph type="dt" sz="half" idx="10"/>
          </p:nvPr>
        </p:nvSpPr>
        <p:spPr/>
        <p:txBody>
          <a:bodyPr/>
          <a:lstStyle/>
          <a:p>
            <a:r>
              <a:rPr lang="nl-NL" noProof="0" dirty="0"/>
              <a:t>10-12-2021</a:t>
            </a:r>
          </a:p>
        </p:txBody>
      </p:sp>
    </p:spTree>
    <p:extLst>
      <p:ext uri="{BB962C8B-B14F-4D97-AF65-F5344CB8AC3E}">
        <p14:creationId xmlns:p14="http://schemas.microsoft.com/office/powerpoint/2010/main" val="2548930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C35366-A5D5-414F-BF42-42A431C454CD}"/>
              </a:ext>
            </a:extLst>
          </p:cNvPr>
          <p:cNvSpPr>
            <a:spLocks noGrp="1"/>
          </p:cNvSpPr>
          <p:nvPr>
            <p:ph type="ctrTitle"/>
          </p:nvPr>
        </p:nvSpPr>
        <p:spPr>
          <a:xfrm>
            <a:off x="1351722" y="2355919"/>
            <a:ext cx="7446600" cy="2484000"/>
          </a:xfrm>
        </p:spPr>
        <p:txBody>
          <a:bodyPr/>
          <a:lstStyle/>
          <a:p>
            <a:r>
              <a:rPr lang="nl-NL" dirty="0"/>
              <a:t>Product</a:t>
            </a:r>
            <a:br>
              <a:rPr lang="nl-NL" dirty="0"/>
            </a:br>
            <a:endParaRPr lang="nl-NL" dirty="0"/>
          </a:p>
        </p:txBody>
      </p:sp>
      <p:sp>
        <p:nvSpPr>
          <p:cNvPr id="3" name="Tijdelijke aanduiding voor dianummer 2">
            <a:extLst>
              <a:ext uri="{FF2B5EF4-FFF2-40B4-BE49-F238E27FC236}">
                <a16:creationId xmlns:a16="http://schemas.microsoft.com/office/drawing/2014/main" id="{698A4694-E5E3-45A1-ADED-383397FDD713}"/>
              </a:ext>
            </a:extLst>
          </p:cNvPr>
          <p:cNvSpPr>
            <a:spLocks noGrp="1"/>
          </p:cNvSpPr>
          <p:nvPr>
            <p:ph type="sldNum" sz="quarter" idx="12"/>
          </p:nvPr>
        </p:nvSpPr>
        <p:spPr/>
        <p:txBody>
          <a:bodyPr/>
          <a:lstStyle/>
          <a:p>
            <a:fld id="{45B76B8B-DE07-48A4-9913-B57A52F2F853}" type="slidenum">
              <a:rPr lang="nl-NL" noProof="0" smtClean="0"/>
              <a:pPr/>
              <a:t>2</a:t>
            </a:fld>
            <a:endParaRPr lang="nl-NL" noProof="0"/>
          </a:p>
        </p:txBody>
      </p:sp>
    </p:spTree>
    <p:extLst>
      <p:ext uri="{BB962C8B-B14F-4D97-AF65-F5344CB8AC3E}">
        <p14:creationId xmlns:p14="http://schemas.microsoft.com/office/powerpoint/2010/main" val="1560606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8A69D0-87D3-4AF5-9855-C75A9BEAE7C8}"/>
              </a:ext>
            </a:extLst>
          </p:cNvPr>
          <p:cNvSpPr>
            <a:spLocks noGrp="1"/>
          </p:cNvSpPr>
          <p:nvPr>
            <p:ph type="title"/>
          </p:nvPr>
        </p:nvSpPr>
        <p:spPr>
          <a:xfrm>
            <a:off x="1733137" y="982663"/>
            <a:ext cx="10108030" cy="1160403"/>
          </a:xfrm>
        </p:spPr>
        <p:txBody>
          <a:bodyPr/>
          <a:lstStyle/>
          <a:p>
            <a:r>
              <a:rPr lang="nl-NL" dirty="0"/>
              <a:t>Voorraadbeheer </a:t>
            </a:r>
          </a:p>
        </p:txBody>
      </p:sp>
      <p:sp>
        <p:nvSpPr>
          <p:cNvPr id="3" name="Tijdelijke aanduiding voor inhoud 2">
            <a:extLst>
              <a:ext uri="{FF2B5EF4-FFF2-40B4-BE49-F238E27FC236}">
                <a16:creationId xmlns:a16="http://schemas.microsoft.com/office/drawing/2014/main" id="{40A6A572-4162-46CE-B215-A94CF59EC944}"/>
              </a:ext>
            </a:extLst>
          </p:cNvPr>
          <p:cNvSpPr>
            <a:spLocks noGrp="1"/>
          </p:cNvSpPr>
          <p:nvPr>
            <p:ph idx="1"/>
          </p:nvPr>
        </p:nvSpPr>
        <p:spPr>
          <a:xfrm>
            <a:off x="1481136" y="2624138"/>
            <a:ext cx="10108030" cy="2902902"/>
          </a:xfrm>
        </p:spPr>
        <p:txBody>
          <a:bodyPr/>
          <a:lstStyle/>
          <a:p>
            <a:pPr marL="285750" indent="-285750">
              <a:buFont typeface="Arial" panose="020B0604020202020204" pitchFamily="34" charset="0"/>
              <a:buChar char="•"/>
            </a:pPr>
            <a:r>
              <a:rPr lang="nl-NL" sz="2400" b="0" dirty="0"/>
              <a:t>Hoe houd je de voorraad op peil?</a:t>
            </a:r>
          </a:p>
          <a:p>
            <a:pPr marL="285750" indent="-285750">
              <a:buFont typeface="Arial" panose="020B0604020202020204" pitchFamily="34" charset="0"/>
              <a:buChar char="•"/>
            </a:pPr>
            <a:endParaRPr lang="nl-NL" sz="2400" b="0" dirty="0"/>
          </a:p>
          <a:p>
            <a:pPr marL="285750" indent="-285750">
              <a:buFont typeface="Arial" panose="020B0604020202020204" pitchFamily="34" charset="0"/>
              <a:buChar char="•"/>
            </a:pPr>
            <a:r>
              <a:rPr lang="nl-NL" sz="2400" b="0" dirty="0"/>
              <a:t>Hoeveel voorraad wil je hebben?</a:t>
            </a:r>
          </a:p>
          <a:p>
            <a:pPr marL="285750" indent="-285750">
              <a:buFont typeface="Arial" panose="020B0604020202020204" pitchFamily="34" charset="0"/>
              <a:buChar char="•"/>
            </a:pPr>
            <a:endParaRPr lang="nl-NL" sz="2400" b="0" dirty="0"/>
          </a:p>
          <a:p>
            <a:pPr marL="285750" indent="-285750">
              <a:buFont typeface="Arial" panose="020B0604020202020204" pitchFamily="34" charset="0"/>
              <a:buChar char="•"/>
            </a:pPr>
            <a:r>
              <a:rPr lang="nl-NL" sz="2400" b="0" dirty="0"/>
              <a:t>Wat zijn verstandige beslissingen? </a:t>
            </a:r>
          </a:p>
          <a:p>
            <a:pPr marL="285750" indent="-285750">
              <a:buFont typeface="Arial" panose="020B0604020202020204" pitchFamily="34" charset="0"/>
              <a:buChar char="•"/>
            </a:pPr>
            <a:endParaRPr lang="nl-NL" sz="2400" b="0" dirty="0"/>
          </a:p>
          <a:p>
            <a:pPr marL="0" indent="0">
              <a:buNone/>
            </a:pPr>
            <a:r>
              <a:rPr lang="nl-NL" sz="2400" b="1" dirty="0"/>
              <a:t>Uitwerking in verslag; inkoop van producten en voorraadbeheer</a:t>
            </a:r>
          </a:p>
          <a:p>
            <a:pPr marL="0" indent="0">
              <a:buNone/>
            </a:pPr>
            <a:endParaRPr lang="nl-NL" dirty="0"/>
          </a:p>
        </p:txBody>
      </p:sp>
      <p:sp>
        <p:nvSpPr>
          <p:cNvPr id="4" name="Tijdelijke aanduiding voor datum 3">
            <a:extLst>
              <a:ext uri="{FF2B5EF4-FFF2-40B4-BE49-F238E27FC236}">
                <a16:creationId xmlns:a16="http://schemas.microsoft.com/office/drawing/2014/main" id="{AA4BFFAB-C3F9-4623-912E-F0ABDEEC8487}"/>
              </a:ext>
            </a:extLst>
          </p:cNvPr>
          <p:cNvSpPr>
            <a:spLocks noGrp="1"/>
          </p:cNvSpPr>
          <p:nvPr>
            <p:ph type="dt" sz="half" idx="10"/>
          </p:nvPr>
        </p:nvSpPr>
        <p:spPr/>
        <p:txBody>
          <a:bodyPr/>
          <a:lstStyle/>
          <a:p>
            <a:fld id="{5DD8805B-C73B-4907-9377-FC5FEFF5C94B}" type="datetime1">
              <a:rPr lang="nl-NL" noProof="0" smtClean="0"/>
              <a:t>28-11-2022</a:t>
            </a:fld>
            <a:endParaRPr lang="nl-NL" noProof="0"/>
          </a:p>
        </p:txBody>
      </p:sp>
    </p:spTree>
    <p:extLst>
      <p:ext uri="{BB962C8B-B14F-4D97-AF65-F5344CB8AC3E}">
        <p14:creationId xmlns:p14="http://schemas.microsoft.com/office/powerpoint/2010/main" val="3516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563E7E-443B-46E7-9903-C2BEAC9DFBA7}"/>
              </a:ext>
            </a:extLst>
          </p:cNvPr>
          <p:cNvSpPr>
            <a:spLocks noGrp="1"/>
          </p:cNvSpPr>
          <p:nvPr>
            <p:ph type="title"/>
          </p:nvPr>
        </p:nvSpPr>
        <p:spPr>
          <a:xfrm>
            <a:off x="983974" y="296863"/>
            <a:ext cx="9495532" cy="1160403"/>
          </a:xfrm>
        </p:spPr>
        <p:txBody>
          <a:bodyPr/>
          <a:lstStyle/>
          <a:p>
            <a:r>
              <a:rPr lang="nl-NL" dirty="0"/>
              <a:t>Product – Wat ga je verkopen?</a:t>
            </a:r>
          </a:p>
        </p:txBody>
      </p:sp>
      <p:sp>
        <p:nvSpPr>
          <p:cNvPr id="3" name="Tijdelijke aanduiding voor inhoud 2">
            <a:extLst>
              <a:ext uri="{FF2B5EF4-FFF2-40B4-BE49-F238E27FC236}">
                <a16:creationId xmlns:a16="http://schemas.microsoft.com/office/drawing/2014/main" id="{14120B77-ADC8-4FB3-8D0B-35FC07962E0A}"/>
              </a:ext>
            </a:extLst>
          </p:cNvPr>
          <p:cNvSpPr>
            <a:spLocks noGrp="1"/>
          </p:cNvSpPr>
          <p:nvPr>
            <p:ph idx="1"/>
          </p:nvPr>
        </p:nvSpPr>
        <p:spPr>
          <a:xfrm>
            <a:off x="725557" y="1272210"/>
            <a:ext cx="10237304" cy="5288928"/>
          </a:xfrm>
        </p:spPr>
        <p:txBody>
          <a:bodyPr/>
          <a:lstStyle/>
          <a:p>
            <a:r>
              <a:rPr lang="nl-NL" sz="1800" dirty="0"/>
              <a:t>Je gaat bepalen welke producten tot je </a:t>
            </a:r>
            <a:r>
              <a:rPr lang="nl-NL" sz="1800" b="1" dirty="0"/>
              <a:t>kernassortiment</a:t>
            </a:r>
            <a:r>
              <a:rPr lang="nl-NL" sz="1800" dirty="0"/>
              <a:t> gaan behoren en welke tot je </a:t>
            </a:r>
            <a:r>
              <a:rPr lang="nl-NL" sz="1800" b="1" dirty="0"/>
              <a:t>randassortiment</a:t>
            </a:r>
            <a:r>
              <a:rPr lang="nl-NL" sz="1800" dirty="0"/>
              <a:t>. Verwerk ook deze begrippen in je verslag. </a:t>
            </a:r>
            <a:r>
              <a:rPr lang="nl-NL" sz="1800" dirty="0">
                <a:highlight>
                  <a:srgbClr val="FCE79C"/>
                </a:highlight>
              </a:rPr>
              <a:t>Maak een collage waarop deze producten te zien zijn. Maak een visueel overzicht waarin je globaal het productaanbod over het hele jaar laat zien.  Het betreft zowel de levende als de dode materialen en eventuele overige artikelen die je wil gaan verkopen.</a:t>
            </a:r>
          </a:p>
          <a:p>
            <a:endParaRPr lang="nl-NL" sz="1800" dirty="0"/>
          </a:p>
          <a:p>
            <a:r>
              <a:rPr lang="nl-NL" sz="1800" dirty="0"/>
              <a:t>Bepaal ook de </a:t>
            </a:r>
            <a:r>
              <a:rPr lang="nl-NL" sz="1800" b="1" dirty="0"/>
              <a:t>breedte, diepte en lengte </a:t>
            </a:r>
            <a:r>
              <a:rPr lang="nl-NL" sz="1800" dirty="0"/>
              <a:t>van je assortiment. Geef aan waar je sortiment </a:t>
            </a:r>
            <a:r>
              <a:rPr lang="nl-NL" sz="1800" b="1" dirty="0"/>
              <a:t>breed, smal, diep, ondiep, kort en lang </a:t>
            </a:r>
            <a:r>
              <a:rPr lang="nl-NL" sz="1800" dirty="0"/>
              <a:t>is</a:t>
            </a:r>
          </a:p>
          <a:p>
            <a:endParaRPr lang="nl-NL" sz="1800" dirty="0"/>
          </a:p>
          <a:p>
            <a:r>
              <a:rPr lang="nl-NL" sz="1800" dirty="0"/>
              <a:t>Je gaat op zoek naar bedrijven, groothandels die deze producten verkopen.  </a:t>
            </a:r>
          </a:p>
          <a:p>
            <a:endParaRPr lang="nl-NL" sz="1800" dirty="0"/>
          </a:p>
          <a:p>
            <a:r>
              <a:rPr lang="nl-NL" sz="1800" dirty="0"/>
              <a:t>Bekijk welke bedrijven voor jou het gunstigst zijn m.b.t. prijs en bereikbaarheid. Onderzoek alle mogelijkheden om in te kunnen kopen.</a:t>
            </a:r>
          </a:p>
          <a:p>
            <a:endParaRPr lang="nl-NL" sz="1800" dirty="0"/>
          </a:p>
          <a:p>
            <a:r>
              <a:rPr lang="nl-NL" sz="1800" dirty="0">
                <a:highlight>
                  <a:srgbClr val="FCE79C"/>
                </a:highlight>
              </a:rPr>
              <a:t>Stel een lijst samen met de geschikte inkoopkanalen en motiveer waarom deze voor jou geschikt zijn.</a:t>
            </a:r>
          </a:p>
          <a:p>
            <a:endParaRPr lang="nl-NL" sz="1800" dirty="0"/>
          </a:p>
          <a:p>
            <a:r>
              <a:rPr lang="nl-NL" sz="1800" b="1" dirty="0"/>
              <a:t>Beschrijf de betekenis van alle begrippen en werk ze uit voor jouw bedrijf. (in verslag) </a:t>
            </a:r>
          </a:p>
        </p:txBody>
      </p:sp>
      <p:sp>
        <p:nvSpPr>
          <p:cNvPr id="4" name="Tijdelijke aanduiding voor datum 3">
            <a:extLst>
              <a:ext uri="{FF2B5EF4-FFF2-40B4-BE49-F238E27FC236}">
                <a16:creationId xmlns:a16="http://schemas.microsoft.com/office/drawing/2014/main" id="{1ED8E4C7-30DD-4EE5-96DA-0601D53F461D}"/>
              </a:ext>
            </a:extLst>
          </p:cNvPr>
          <p:cNvSpPr>
            <a:spLocks noGrp="1"/>
          </p:cNvSpPr>
          <p:nvPr>
            <p:ph type="dt" sz="half" idx="10"/>
          </p:nvPr>
        </p:nvSpPr>
        <p:spPr/>
        <p:txBody>
          <a:bodyPr/>
          <a:lstStyle/>
          <a:p>
            <a:fld id="{1F360904-632D-4428-B762-9ED2B3079DE4}" type="datetime1">
              <a:rPr lang="nl-NL" noProof="0" smtClean="0"/>
              <a:t>28-11-2022</a:t>
            </a:fld>
            <a:endParaRPr lang="nl-NL" noProof="0"/>
          </a:p>
        </p:txBody>
      </p:sp>
    </p:spTree>
    <p:extLst>
      <p:ext uri="{BB962C8B-B14F-4D97-AF65-F5344CB8AC3E}">
        <p14:creationId xmlns:p14="http://schemas.microsoft.com/office/powerpoint/2010/main" val="305311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2C2099-71B1-4339-BBB9-D309785F7B28}"/>
              </a:ext>
            </a:extLst>
          </p:cNvPr>
          <p:cNvSpPr>
            <a:spLocks noGrp="1"/>
          </p:cNvSpPr>
          <p:nvPr>
            <p:ph type="title"/>
          </p:nvPr>
        </p:nvSpPr>
        <p:spPr>
          <a:xfrm>
            <a:off x="2375452" y="599031"/>
            <a:ext cx="7974845" cy="1160403"/>
          </a:xfrm>
        </p:spPr>
        <p:txBody>
          <a:bodyPr/>
          <a:lstStyle/>
          <a:p>
            <a:r>
              <a:rPr lang="nl-NL" dirty="0">
                <a:effectLst/>
                <a:latin typeface="Arial" panose="020B0604020202020204" pitchFamily="34" charset="0"/>
                <a:ea typeface="Calibri" panose="020F0502020204030204" pitchFamily="34" charset="0"/>
                <a:cs typeface="Times New Roman" panose="02020603050405020304" pitchFamily="18" charset="0"/>
              </a:rPr>
              <a:t>Product t.b.v. de doelgroep</a:t>
            </a:r>
            <a:endParaRPr lang="nl-NL" dirty="0"/>
          </a:p>
        </p:txBody>
      </p:sp>
      <p:sp>
        <p:nvSpPr>
          <p:cNvPr id="3" name="Tijdelijke aanduiding voor inhoud 2">
            <a:extLst>
              <a:ext uri="{FF2B5EF4-FFF2-40B4-BE49-F238E27FC236}">
                <a16:creationId xmlns:a16="http://schemas.microsoft.com/office/drawing/2014/main" id="{BC155872-3D98-4F6D-BA6E-271C3369AF0E}"/>
              </a:ext>
            </a:extLst>
          </p:cNvPr>
          <p:cNvSpPr>
            <a:spLocks noGrp="1"/>
          </p:cNvSpPr>
          <p:nvPr>
            <p:ph idx="1"/>
          </p:nvPr>
        </p:nvSpPr>
        <p:spPr>
          <a:xfrm>
            <a:off x="2067338" y="2176878"/>
            <a:ext cx="9623977" cy="3607696"/>
          </a:xfrm>
        </p:spPr>
        <p:txBody>
          <a:bodyPr/>
          <a:lstStyle/>
          <a:p>
            <a:pPr marL="342900" lvl="0" indent="-342900">
              <a:buFont typeface="Symbol" panose="05050102010706020507" pitchFamily="18" charset="2"/>
              <a:buChar char=""/>
            </a:pPr>
            <a:r>
              <a:rPr lang="nl-NL" sz="2400" dirty="0">
                <a:effectLst/>
                <a:latin typeface="Arial" panose="020B0604020202020204" pitchFamily="34" charset="0"/>
                <a:ea typeface="Calibri" panose="020F0502020204030204" pitchFamily="34" charset="0"/>
                <a:cs typeface="Times New Roman" panose="02020603050405020304" pitchFamily="18" charset="0"/>
              </a:rPr>
              <a:t>Prijs / kwaliteitsniveau</a:t>
            </a:r>
          </a:p>
          <a:p>
            <a:pPr marL="342900" lvl="0" indent="-342900">
              <a:buFont typeface="Symbol" panose="05050102010706020507" pitchFamily="18" charset="2"/>
              <a:buChar char=""/>
            </a:pPr>
            <a:r>
              <a:rPr lang="nl-NL" sz="2400" dirty="0">
                <a:effectLst/>
                <a:latin typeface="Arial" panose="020B0604020202020204" pitchFamily="34" charset="0"/>
                <a:ea typeface="Calibri" panose="020F0502020204030204" pitchFamily="34" charset="0"/>
                <a:cs typeface="Times New Roman" panose="02020603050405020304" pitchFamily="18" charset="0"/>
              </a:rPr>
              <a:t>Enquêteren, observeren en experimenteren</a:t>
            </a:r>
          </a:p>
          <a:p>
            <a:pPr marL="342900" lvl="0" indent="-342900">
              <a:buFont typeface="Symbol" panose="05050102010706020507" pitchFamily="18" charset="2"/>
              <a:buChar char=""/>
            </a:pPr>
            <a:r>
              <a:rPr lang="nl-NL" sz="2400" dirty="0">
                <a:effectLst/>
                <a:latin typeface="Arial" panose="020B0604020202020204" pitchFamily="34" charset="0"/>
                <a:ea typeface="Calibri" panose="020F0502020204030204" pitchFamily="34" charset="0"/>
                <a:cs typeface="Times New Roman" panose="02020603050405020304" pitchFamily="18" charset="0"/>
              </a:rPr>
              <a:t>Concurrentieanalyse</a:t>
            </a:r>
          </a:p>
          <a:p>
            <a:pPr marL="342900" lvl="0" indent="-342900">
              <a:buFont typeface="Symbol" panose="05050102010706020507" pitchFamily="18" charset="2"/>
              <a:buChar char=""/>
            </a:pPr>
            <a:r>
              <a:rPr lang="nl-NL" sz="2400" dirty="0">
                <a:effectLst/>
                <a:latin typeface="Arial" panose="020B0604020202020204" pitchFamily="34" charset="0"/>
                <a:ea typeface="Calibri" panose="020F0502020204030204" pitchFamily="34" charset="0"/>
                <a:cs typeface="Times New Roman" panose="02020603050405020304" pitchFamily="18" charset="0"/>
              </a:rPr>
              <a:t>Vergunningen (bijv. vuurwerk of geneesmiddelen)</a:t>
            </a:r>
          </a:p>
          <a:p>
            <a:pPr marL="342900" lvl="0" indent="-342900">
              <a:buFont typeface="Symbol" panose="05050102010706020507" pitchFamily="18" charset="2"/>
              <a:buChar char=""/>
            </a:pPr>
            <a:r>
              <a:rPr lang="nl-NL" sz="2400" dirty="0">
                <a:effectLst/>
                <a:latin typeface="Arial" panose="020B0604020202020204" pitchFamily="34" charset="0"/>
                <a:ea typeface="Calibri" panose="020F0502020204030204" pitchFamily="34" charset="0"/>
                <a:cs typeface="Times New Roman" panose="02020603050405020304" pitchFamily="18" charset="0"/>
              </a:rPr>
              <a:t>Kern- en randassortiment (complementaire artikelen)</a:t>
            </a:r>
          </a:p>
          <a:p>
            <a:pPr marL="342900" lvl="0" indent="-342900">
              <a:buFont typeface="Symbol" panose="05050102010706020507" pitchFamily="18" charset="2"/>
              <a:buChar char=""/>
            </a:pPr>
            <a:r>
              <a:rPr lang="nl-NL" sz="2400" dirty="0">
                <a:effectLst/>
                <a:latin typeface="Arial" panose="020B0604020202020204" pitchFamily="34" charset="0"/>
                <a:ea typeface="Calibri" panose="020F0502020204030204" pitchFamily="34" charset="0"/>
                <a:cs typeface="Times New Roman" panose="02020603050405020304" pitchFamily="18" charset="0"/>
              </a:rPr>
              <a:t>Breedte, diepte en lengte van het assortiment</a:t>
            </a:r>
          </a:p>
          <a:p>
            <a:pPr marL="342900" lvl="0" indent="-342900">
              <a:buFont typeface="Symbol" panose="05050102010706020507" pitchFamily="18" charset="2"/>
              <a:buChar char=""/>
            </a:pPr>
            <a:r>
              <a:rPr lang="nl-NL" sz="2400" dirty="0">
                <a:effectLst/>
                <a:latin typeface="Arial" panose="020B0604020202020204" pitchFamily="34" charset="0"/>
                <a:ea typeface="Calibri" panose="020F0502020204030204" pitchFamily="34" charset="0"/>
                <a:cs typeface="Times New Roman" panose="02020603050405020304" pitchFamily="18" charset="0"/>
              </a:rPr>
              <a:t>Directe- en indirecte concurrentie</a:t>
            </a:r>
          </a:p>
          <a:p>
            <a:pPr marL="0" lvl="0" indent="0">
              <a:buNone/>
            </a:pPr>
            <a:endParaRPr lang="nl-NL" sz="24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nl-NL" sz="2400" b="1" dirty="0">
                <a:effectLst/>
                <a:latin typeface="Arial" panose="020B0604020202020204" pitchFamily="34" charset="0"/>
                <a:ea typeface="Calibri" panose="020F0502020204030204" pitchFamily="34" charset="0"/>
                <a:cs typeface="Times New Roman" panose="02020603050405020304" pitchFamily="18" charset="0"/>
              </a:rPr>
              <a:t>Conclusie</a:t>
            </a:r>
            <a:r>
              <a:rPr lang="nl-NL" sz="2400" dirty="0">
                <a:effectLst/>
                <a:latin typeface="Arial" panose="020B0604020202020204" pitchFamily="34" charset="0"/>
                <a:ea typeface="Calibri" panose="020F0502020204030204" pitchFamily="34" charset="0"/>
                <a:cs typeface="Times New Roman" panose="02020603050405020304" pitchFamily="18" charset="0"/>
              </a:rPr>
              <a:t> </a:t>
            </a:r>
          </a:p>
          <a:p>
            <a:endParaRPr lang="nl-NL" dirty="0"/>
          </a:p>
        </p:txBody>
      </p:sp>
      <p:sp>
        <p:nvSpPr>
          <p:cNvPr id="4" name="Tijdelijke aanduiding voor datum 3">
            <a:extLst>
              <a:ext uri="{FF2B5EF4-FFF2-40B4-BE49-F238E27FC236}">
                <a16:creationId xmlns:a16="http://schemas.microsoft.com/office/drawing/2014/main" id="{6E37E857-0C38-41F9-BFDA-0A77C8A8C1DC}"/>
              </a:ext>
            </a:extLst>
          </p:cNvPr>
          <p:cNvSpPr>
            <a:spLocks noGrp="1"/>
          </p:cNvSpPr>
          <p:nvPr>
            <p:ph type="dt" sz="half" idx="10"/>
          </p:nvPr>
        </p:nvSpPr>
        <p:spPr/>
        <p:txBody>
          <a:bodyPr/>
          <a:lstStyle/>
          <a:p>
            <a:fld id="{1F360904-632D-4428-B762-9ED2B3079DE4}" type="datetime1">
              <a:rPr lang="nl-NL" noProof="0" smtClean="0"/>
              <a:t>28-11-2022</a:t>
            </a:fld>
            <a:endParaRPr lang="nl-NL" noProof="0"/>
          </a:p>
        </p:txBody>
      </p:sp>
    </p:spTree>
    <p:extLst>
      <p:ext uri="{BB962C8B-B14F-4D97-AF65-F5344CB8AC3E}">
        <p14:creationId xmlns:p14="http://schemas.microsoft.com/office/powerpoint/2010/main" val="3319920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58CE8E-A957-4EB4-9C37-569F5497AC0E}"/>
              </a:ext>
            </a:extLst>
          </p:cNvPr>
          <p:cNvSpPr>
            <a:spLocks noGrp="1"/>
          </p:cNvSpPr>
          <p:nvPr>
            <p:ph type="title"/>
          </p:nvPr>
        </p:nvSpPr>
        <p:spPr>
          <a:xfrm>
            <a:off x="868433" y="670334"/>
            <a:ext cx="10108030" cy="1160403"/>
          </a:xfrm>
        </p:spPr>
        <p:txBody>
          <a:bodyPr/>
          <a:lstStyle/>
          <a:p>
            <a:r>
              <a:rPr lang="nl-NL" dirty="0"/>
              <a:t>Artikelgroepen in de supermarkt</a:t>
            </a:r>
          </a:p>
        </p:txBody>
      </p:sp>
      <p:sp>
        <p:nvSpPr>
          <p:cNvPr id="3" name="Tijdelijke aanduiding voor inhoud 2">
            <a:extLst>
              <a:ext uri="{FF2B5EF4-FFF2-40B4-BE49-F238E27FC236}">
                <a16:creationId xmlns:a16="http://schemas.microsoft.com/office/drawing/2014/main" id="{FB095624-90F1-47F7-B560-0A37AE56DB17}"/>
              </a:ext>
            </a:extLst>
          </p:cNvPr>
          <p:cNvSpPr>
            <a:spLocks noGrp="1"/>
          </p:cNvSpPr>
          <p:nvPr>
            <p:ph idx="1"/>
          </p:nvPr>
        </p:nvSpPr>
        <p:spPr>
          <a:xfrm>
            <a:off x="597111" y="1630225"/>
            <a:ext cx="8802342" cy="1798775"/>
          </a:xfrm>
        </p:spPr>
        <p:txBody>
          <a:bodyPr/>
          <a:lstStyle/>
          <a:p>
            <a:r>
              <a:rPr lang="nl-NL" sz="1800" dirty="0"/>
              <a:t>Probleemloos: suiker, melk, sla enz.</a:t>
            </a:r>
          </a:p>
          <a:p>
            <a:r>
              <a:rPr lang="nl-NL" sz="1800" dirty="0"/>
              <a:t>Impulsaankoop: kassakoopjes; snoep enz.</a:t>
            </a:r>
          </a:p>
          <a:p>
            <a:r>
              <a:rPr lang="nl-NL" sz="1800" dirty="0" err="1"/>
              <a:t>Moetgroepen</a:t>
            </a:r>
            <a:r>
              <a:rPr lang="nl-NL" sz="1800" dirty="0"/>
              <a:t>: staan op het boodschappenlijstje, verse groente, vlees enz.</a:t>
            </a:r>
          </a:p>
          <a:p>
            <a:r>
              <a:rPr lang="nl-NL" sz="1800" dirty="0"/>
              <a:t>Magneetgroepen: staat de winkel om bekend. Hebben aantrekkingskracht.</a:t>
            </a:r>
          </a:p>
          <a:p>
            <a:endParaRPr lang="nl-NL" dirty="0"/>
          </a:p>
        </p:txBody>
      </p:sp>
      <p:sp>
        <p:nvSpPr>
          <p:cNvPr id="4" name="Tijdelijke aanduiding voor datum 3">
            <a:extLst>
              <a:ext uri="{FF2B5EF4-FFF2-40B4-BE49-F238E27FC236}">
                <a16:creationId xmlns:a16="http://schemas.microsoft.com/office/drawing/2014/main" id="{E5D78A25-17B1-4A52-98F8-4B61933FBEDD}"/>
              </a:ext>
            </a:extLst>
          </p:cNvPr>
          <p:cNvSpPr>
            <a:spLocks noGrp="1"/>
          </p:cNvSpPr>
          <p:nvPr>
            <p:ph type="dt" sz="half" idx="10"/>
          </p:nvPr>
        </p:nvSpPr>
        <p:spPr/>
        <p:txBody>
          <a:bodyPr/>
          <a:lstStyle/>
          <a:p>
            <a:fld id="{1F360904-632D-4428-B762-9ED2B3079DE4}" type="datetime1">
              <a:rPr lang="nl-NL" noProof="0" smtClean="0"/>
              <a:t>28-11-2022</a:t>
            </a:fld>
            <a:endParaRPr lang="nl-NL" noProof="0"/>
          </a:p>
        </p:txBody>
      </p:sp>
      <p:sp>
        <p:nvSpPr>
          <p:cNvPr id="7" name="Titel 1">
            <a:extLst>
              <a:ext uri="{FF2B5EF4-FFF2-40B4-BE49-F238E27FC236}">
                <a16:creationId xmlns:a16="http://schemas.microsoft.com/office/drawing/2014/main" id="{0247A1AC-A10E-CEBD-D9BD-F64DA64B0775}"/>
              </a:ext>
            </a:extLst>
          </p:cNvPr>
          <p:cNvSpPr txBox="1">
            <a:spLocks/>
          </p:cNvSpPr>
          <p:nvPr/>
        </p:nvSpPr>
        <p:spPr>
          <a:xfrm>
            <a:off x="792233" y="4067372"/>
            <a:ext cx="10108030" cy="1160403"/>
          </a:xfrm>
          <a:prstGeom prst="rect">
            <a:avLst/>
          </a:prstGeom>
        </p:spPr>
        <p:txBody>
          <a:bodyPr vert="horz" lIns="0" tIns="36000" rIns="0" bIns="0" rtlCol="0" anchor="t" anchorCtr="0">
            <a:noAutofit/>
          </a:bodyPr>
          <a:lst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a:lstStyle>
          <a:p>
            <a:r>
              <a:rPr lang="nl-NL" dirty="0"/>
              <a:t>Artikelgroepen in de bloemenwinkel</a:t>
            </a:r>
          </a:p>
        </p:txBody>
      </p:sp>
      <p:sp>
        <p:nvSpPr>
          <p:cNvPr id="8" name="Tijdelijke aanduiding voor inhoud 2">
            <a:extLst>
              <a:ext uri="{FF2B5EF4-FFF2-40B4-BE49-F238E27FC236}">
                <a16:creationId xmlns:a16="http://schemas.microsoft.com/office/drawing/2014/main" id="{F8D9E306-1E63-EC6A-379B-7FA3D1937B40}"/>
              </a:ext>
            </a:extLst>
          </p:cNvPr>
          <p:cNvSpPr txBox="1">
            <a:spLocks/>
          </p:cNvSpPr>
          <p:nvPr/>
        </p:nvSpPr>
        <p:spPr>
          <a:xfrm>
            <a:off x="597111" y="4858223"/>
            <a:ext cx="9965221" cy="1590053"/>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nl-NL"/>
              <a:t>Probleemloos: potgrond</a:t>
            </a:r>
          </a:p>
          <a:p>
            <a:r>
              <a:rPr lang="nl-NL"/>
              <a:t>Impulsaankoop: koffieboeketjes</a:t>
            </a:r>
          </a:p>
          <a:p>
            <a:r>
              <a:rPr lang="nl-NL"/>
              <a:t>Moetgroepen: kamerplanten en bloemen.</a:t>
            </a:r>
          </a:p>
          <a:p>
            <a:r>
              <a:rPr lang="nl-NL"/>
              <a:t>Magneetgroepen: vakmanschap, boeketten, plantenarrangementen, bruidsboeketten, rouwbloemwerken etc.</a:t>
            </a:r>
          </a:p>
          <a:p>
            <a:pPr marL="0" indent="0">
              <a:buFont typeface="Arial" panose="020B0604020202020204" pitchFamily="34" charset="0"/>
              <a:buNone/>
            </a:pPr>
            <a:endParaRPr lang="nl-NL" dirty="0"/>
          </a:p>
        </p:txBody>
      </p:sp>
    </p:spTree>
    <p:extLst>
      <p:ext uri="{BB962C8B-B14F-4D97-AF65-F5344CB8AC3E}">
        <p14:creationId xmlns:p14="http://schemas.microsoft.com/office/powerpoint/2010/main" val="3816211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E7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FBA69F-510B-4C4F-B6F4-D791BF53BD70}"/>
              </a:ext>
            </a:extLst>
          </p:cNvPr>
          <p:cNvSpPr>
            <a:spLocks noGrp="1"/>
          </p:cNvSpPr>
          <p:nvPr>
            <p:ph type="title"/>
          </p:nvPr>
        </p:nvSpPr>
        <p:spPr>
          <a:xfrm>
            <a:off x="1600200" y="549335"/>
            <a:ext cx="9903036" cy="1160403"/>
          </a:xfrm>
        </p:spPr>
        <p:txBody>
          <a:bodyPr/>
          <a:lstStyle/>
          <a:p>
            <a:r>
              <a:rPr lang="nl-NL" dirty="0"/>
              <a:t>Opdracht:</a:t>
            </a:r>
            <a:br>
              <a:rPr lang="nl-NL" dirty="0"/>
            </a:br>
            <a:r>
              <a:rPr lang="nl-NL" dirty="0"/>
              <a:t>Product presentaties </a:t>
            </a:r>
          </a:p>
        </p:txBody>
      </p:sp>
      <p:sp>
        <p:nvSpPr>
          <p:cNvPr id="3" name="Tijdelijke aanduiding voor inhoud 2">
            <a:extLst>
              <a:ext uri="{FF2B5EF4-FFF2-40B4-BE49-F238E27FC236}">
                <a16:creationId xmlns:a16="http://schemas.microsoft.com/office/drawing/2014/main" id="{F569F08A-79F0-4C3D-A1EA-19CFF3A0FEB1}"/>
              </a:ext>
            </a:extLst>
          </p:cNvPr>
          <p:cNvSpPr>
            <a:spLocks noGrp="1"/>
          </p:cNvSpPr>
          <p:nvPr>
            <p:ph idx="1"/>
          </p:nvPr>
        </p:nvSpPr>
        <p:spPr>
          <a:xfrm>
            <a:off x="1524413" y="2155069"/>
            <a:ext cx="8911673" cy="4419599"/>
          </a:xfrm>
        </p:spPr>
        <p:txBody>
          <a:bodyPr/>
          <a:lstStyle/>
          <a:p>
            <a:r>
              <a:rPr lang="nl-NL" sz="2400" dirty="0"/>
              <a:t>Maak digitale collages waarin je per seizoen laat zien wat je gaat verkopen.</a:t>
            </a:r>
          </a:p>
          <a:p>
            <a:endParaRPr lang="nl-NL" sz="2400" dirty="0"/>
          </a:p>
          <a:p>
            <a:r>
              <a:rPr lang="nl-NL" sz="2400" dirty="0"/>
              <a:t>Laat in de collages zowel het kernassortiment als het randassortiment zien. </a:t>
            </a:r>
          </a:p>
          <a:p>
            <a:endParaRPr lang="nl-NL" sz="2400" dirty="0"/>
          </a:p>
          <a:p>
            <a:r>
              <a:rPr lang="nl-NL" sz="2400" dirty="0"/>
              <a:t>Motiveer de keuzes. </a:t>
            </a:r>
          </a:p>
          <a:p>
            <a:endParaRPr lang="nl-NL" sz="2400" dirty="0"/>
          </a:p>
          <a:p>
            <a:r>
              <a:rPr lang="nl-NL" sz="2400" b="1" dirty="0"/>
              <a:t>Werk de opdrachten ook uit in je verslag. </a:t>
            </a:r>
          </a:p>
          <a:p>
            <a:pPr marL="0" indent="0">
              <a:buNone/>
            </a:pPr>
            <a:endParaRPr lang="nl-NL" dirty="0"/>
          </a:p>
        </p:txBody>
      </p:sp>
      <p:sp>
        <p:nvSpPr>
          <p:cNvPr id="4" name="Tijdelijke aanduiding voor datum 3">
            <a:extLst>
              <a:ext uri="{FF2B5EF4-FFF2-40B4-BE49-F238E27FC236}">
                <a16:creationId xmlns:a16="http://schemas.microsoft.com/office/drawing/2014/main" id="{BFAFB42A-838B-4D21-A6E2-D0954D73A7EE}"/>
              </a:ext>
            </a:extLst>
          </p:cNvPr>
          <p:cNvSpPr>
            <a:spLocks noGrp="1"/>
          </p:cNvSpPr>
          <p:nvPr>
            <p:ph type="dt" sz="half" idx="10"/>
          </p:nvPr>
        </p:nvSpPr>
        <p:spPr/>
        <p:txBody>
          <a:bodyPr/>
          <a:lstStyle/>
          <a:p>
            <a:fld id="{1F360904-632D-4428-B762-9ED2B3079DE4}" type="datetime1">
              <a:rPr lang="nl-NL" noProof="0" smtClean="0"/>
              <a:t>28-11-2022</a:t>
            </a:fld>
            <a:endParaRPr lang="nl-NL" noProof="0"/>
          </a:p>
        </p:txBody>
      </p:sp>
    </p:spTree>
    <p:extLst>
      <p:ext uri="{BB962C8B-B14F-4D97-AF65-F5344CB8AC3E}">
        <p14:creationId xmlns:p14="http://schemas.microsoft.com/office/powerpoint/2010/main" val="1025272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9A6E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B7D89-C197-4CF5-BF50-940BE96FDC6C}"/>
              </a:ext>
            </a:extLst>
          </p:cNvPr>
          <p:cNvSpPr>
            <a:spLocks noGrp="1"/>
          </p:cNvSpPr>
          <p:nvPr>
            <p:ph type="title"/>
          </p:nvPr>
        </p:nvSpPr>
        <p:spPr>
          <a:xfrm>
            <a:off x="1739347" y="240044"/>
            <a:ext cx="8908774" cy="1325563"/>
          </a:xfrm>
        </p:spPr>
        <p:txBody>
          <a:bodyPr>
            <a:normAutofit/>
          </a:bodyPr>
          <a:lstStyle/>
          <a:p>
            <a:r>
              <a:rPr lang="nl-NL" sz="5100" b="1" dirty="0"/>
              <a:t>Aanvullende uitleg ‘product’</a:t>
            </a:r>
          </a:p>
        </p:txBody>
      </p:sp>
      <p:sp>
        <p:nvSpPr>
          <p:cNvPr id="3" name="Tijdelijke aanduiding voor inhoud 2">
            <a:extLst>
              <a:ext uri="{FF2B5EF4-FFF2-40B4-BE49-F238E27FC236}">
                <a16:creationId xmlns:a16="http://schemas.microsoft.com/office/drawing/2014/main" id="{8E36A0CE-5CCA-4FD8-9A97-6F754A2DF7D2}"/>
              </a:ext>
            </a:extLst>
          </p:cNvPr>
          <p:cNvSpPr>
            <a:spLocks noGrp="1"/>
          </p:cNvSpPr>
          <p:nvPr>
            <p:ph idx="1"/>
          </p:nvPr>
        </p:nvSpPr>
        <p:spPr>
          <a:xfrm>
            <a:off x="262558" y="1690688"/>
            <a:ext cx="10210814" cy="5487669"/>
          </a:xfrm>
        </p:spPr>
        <p:txBody>
          <a:bodyPr>
            <a:normAutofit lnSpcReduction="10000"/>
          </a:bodyPr>
          <a:lstStyle/>
          <a:p>
            <a:r>
              <a:rPr lang="nl-NL" dirty="0"/>
              <a:t>Welke producten worden er in de winkel verkocht </a:t>
            </a:r>
          </a:p>
          <a:p>
            <a:pPr marL="0" indent="0">
              <a:buNone/>
            </a:pPr>
            <a:r>
              <a:rPr lang="nl-NL" dirty="0"/>
              <a:t>	</a:t>
            </a:r>
            <a:r>
              <a:rPr lang="nl-NL" dirty="0">
                <a:sym typeface="Wingdings" panose="05000000000000000000" pitchFamily="2" charset="2"/>
              </a:rPr>
              <a:t>= </a:t>
            </a:r>
            <a:r>
              <a:rPr lang="nl-NL" dirty="0"/>
              <a:t>assortiment</a:t>
            </a: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r>
              <a:rPr lang="nl-NL" dirty="0"/>
              <a:t>	</a:t>
            </a:r>
            <a:r>
              <a:rPr lang="nl-NL" dirty="0">
                <a:solidFill>
                  <a:srgbClr val="7030A0"/>
                </a:solidFill>
              </a:rPr>
              <a:t>(bijv. </a:t>
            </a:r>
            <a:r>
              <a:rPr lang="nl-NL" i="1" dirty="0">
                <a:solidFill>
                  <a:srgbClr val="7030A0"/>
                </a:solidFill>
              </a:rPr>
              <a:t>bloemen, planten, keramiek, glaswerk, manden, kaarten,</a:t>
            </a:r>
          </a:p>
          <a:p>
            <a:pPr marL="0" indent="0">
              <a:buNone/>
            </a:pPr>
            <a:r>
              <a:rPr lang="nl-NL" i="1" dirty="0">
                <a:solidFill>
                  <a:srgbClr val="7030A0"/>
                </a:solidFill>
              </a:rPr>
              <a:t>							 kaarsen, sierraden enz</a:t>
            </a:r>
            <a:r>
              <a:rPr lang="nl-NL" dirty="0">
                <a:solidFill>
                  <a:srgbClr val="7030A0"/>
                </a:solidFill>
              </a:rPr>
              <a:t>.)</a:t>
            </a:r>
            <a:endParaRPr lang="nl-NL" dirty="0">
              <a:sym typeface="Wingdings" panose="05000000000000000000" pitchFamily="2" charset="2"/>
            </a:endParaRPr>
          </a:p>
          <a:p>
            <a:pPr marL="0" indent="0">
              <a:buNone/>
            </a:pPr>
            <a:endParaRPr lang="nl-NL" dirty="0"/>
          </a:p>
          <a:p>
            <a:endParaRPr lang="nl-NL" dirty="0"/>
          </a:p>
          <a:p>
            <a:endParaRPr lang="nl-NL" dirty="0"/>
          </a:p>
          <a:p>
            <a:pPr marL="0" indent="0">
              <a:buNone/>
            </a:pPr>
            <a:endParaRPr lang="nl-NL" dirty="0"/>
          </a:p>
        </p:txBody>
      </p:sp>
      <p:pic>
        <p:nvPicPr>
          <p:cNvPr id="4" name="Afbeelding 3">
            <a:extLst>
              <a:ext uri="{FF2B5EF4-FFF2-40B4-BE49-F238E27FC236}">
                <a16:creationId xmlns:a16="http://schemas.microsoft.com/office/drawing/2014/main" id="{B3843F0D-4983-49A0-8D87-4E0534DC9794}"/>
              </a:ext>
            </a:extLst>
          </p:cNvPr>
          <p:cNvPicPr>
            <a:picLocks noChangeAspect="1"/>
          </p:cNvPicPr>
          <p:nvPr/>
        </p:nvPicPr>
        <p:blipFill>
          <a:blip r:embed="rId2"/>
          <a:stretch>
            <a:fillRect/>
          </a:stretch>
        </p:blipFill>
        <p:spPr>
          <a:xfrm>
            <a:off x="9104824" y="1690688"/>
            <a:ext cx="2926687" cy="3824288"/>
          </a:xfrm>
          <a:prstGeom prst="rect">
            <a:avLst/>
          </a:prstGeom>
        </p:spPr>
      </p:pic>
      <p:pic>
        <p:nvPicPr>
          <p:cNvPr id="5" name="Afbeelding 4">
            <a:extLst>
              <a:ext uri="{FF2B5EF4-FFF2-40B4-BE49-F238E27FC236}">
                <a16:creationId xmlns:a16="http://schemas.microsoft.com/office/drawing/2014/main" id="{A0AEF506-6238-468C-B80B-29E714554689}"/>
              </a:ext>
            </a:extLst>
          </p:cNvPr>
          <p:cNvPicPr>
            <a:picLocks noChangeAspect="1"/>
          </p:cNvPicPr>
          <p:nvPr/>
        </p:nvPicPr>
        <p:blipFill>
          <a:blip r:embed="rId3"/>
          <a:stretch>
            <a:fillRect/>
          </a:stretch>
        </p:blipFill>
        <p:spPr>
          <a:xfrm>
            <a:off x="4739412" y="2251317"/>
            <a:ext cx="3705225" cy="3228975"/>
          </a:xfrm>
          <a:prstGeom prst="rect">
            <a:avLst/>
          </a:prstGeom>
        </p:spPr>
      </p:pic>
      <p:pic>
        <p:nvPicPr>
          <p:cNvPr id="6" name="Afbeelding 5">
            <a:extLst>
              <a:ext uri="{FF2B5EF4-FFF2-40B4-BE49-F238E27FC236}">
                <a16:creationId xmlns:a16="http://schemas.microsoft.com/office/drawing/2014/main" id="{55AF3657-3032-429C-A402-E4DBF46F9378}"/>
              </a:ext>
            </a:extLst>
          </p:cNvPr>
          <p:cNvPicPr>
            <a:picLocks noChangeAspect="1"/>
          </p:cNvPicPr>
          <p:nvPr/>
        </p:nvPicPr>
        <p:blipFill>
          <a:blip r:embed="rId4"/>
          <a:stretch>
            <a:fillRect/>
          </a:stretch>
        </p:blipFill>
        <p:spPr>
          <a:xfrm>
            <a:off x="634847" y="2766089"/>
            <a:ext cx="3439782" cy="2714203"/>
          </a:xfrm>
          <a:prstGeom prst="rect">
            <a:avLst/>
          </a:prstGeom>
        </p:spPr>
      </p:pic>
    </p:spTree>
    <p:extLst>
      <p:ext uri="{BB962C8B-B14F-4D97-AF65-F5344CB8AC3E}">
        <p14:creationId xmlns:p14="http://schemas.microsoft.com/office/powerpoint/2010/main" val="185414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9" end="9"/>
                                            </p:txEl>
                                          </p:spTgt>
                                        </p:tgtEl>
                                        <p:attrNameLst>
                                          <p:attrName>style.visibility</p:attrName>
                                        </p:attrNameLst>
                                      </p:cBhvr>
                                      <p:to>
                                        <p:strVal val="visible"/>
                                      </p:to>
                                    </p:set>
                                    <p:animEffect transition="in" filter="fade">
                                      <p:cBhvr>
                                        <p:cTn id="14" dur="1000"/>
                                        <p:tgtEl>
                                          <p:spTgt spid="3">
                                            <p:txEl>
                                              <p:pRg st="9" end="9"/>
                                            </p:txEl>
                                          </p:spTgt>
                                        </p:tgtEl>
                                      </p:cBhvr>
                                    </p:animEffect>
                                    <p:anim calcmode="lin" valueType="num">
                                      <p:cBhvr>
                                        <p:cTn id="1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9" end="9"/>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Effect transition="in" filter="fade">
                                      <p:cBhvr>
                                        <p:cTn id="19" dur="1000"/>
                                        <p:tgtEl>
                                          <p:spTgt spid="3">
                                            <p:txEl>
                                              <p:pRg st="10" end="10"/>
                                            </p:txEl>
                                          </p:spTgt>
                                        </p:tgtEl>
                                      </p:cBhvr>
                                    </p:animEffect>
                                    <p:anim calcmode="lin" valueType="num">
                                      <p:cBhvr>
                                        <p:cTn id="2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9A6E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B7D89-C197-4CF5-BF50-940BE96FDC6C}"/>
              </a:ext>
            </a:extLst>
          </p:cNvPr>
          <p:cNvSpPr>
            <a:spLocks noGrp="1"/>
          </p:cNvSpPr>
          <p:nvPr>
            <p:ph type="title"/>
          </p:nvPr>
        </p:nvSpPr>
        <p:spPr>
          <a:xfrm>
            <a:off x="7573617" y="363695"/>
            <a:ext cx="3780183" cy="1325563"/>
          </a:xfrm>
        </p:spPr>
        <p:txBody>
          <a:bodyPr>
            <a:normAutofit fontScale="90000"/>
          </a:bodyPr>
          <a:lstStyle/>
          <a:p>
            <a:r>
              <a:rPr lang="nl-NL" sz="6000" b="1" dirty="0"/>
              <a:t>Assortiment</a:t>
            </a:r>
            <a:endParaRPr lang="nl-NL" b="1" dirty="0"/>
          </a:p>
        </p:txBody>
      </p:sp>
      <p:sp>
        <p:nvSpPr>
          <p:cNvPr id="3" name="Tijdelijke aanduiding voor inhoud 2">
            <a:extLst>
              <a:ext uri="{FF2B5EF4-FFF2-40B4-BE49-F238E27FC236}">
                <a16:creationId xmlns:a16="http://schemas.microsoft.com/office/drawing/2014/main" id="{8E36A0CE-5CCA-4FD8-9A97-6F754A2DF7D2}"/>
              </a:ext>
            </a:extLst>
          </p:cNvPr>
          <p:cNvSpPr>
            <a:spLocks noGrp="1"/>
          </p:cNvSpPr>
          <p:nvPr>
            <p:ph idx="1"/>
          </p:nvPr>
        </p:nvSpPr>
        <p:spPr>
          <a:xfrm>
            <a:off x="673100" y="1300480"/>
            <a:ext cx="10845800" cy="4917123"/>
          </a:xfrm>
        </p:spPr>
        <p:txBody>
          <a:bodyPr>
            <a:normAutofit fontScale="92500" lnSpcReduction="10000"/>
          </a:bodyPr>
          <a:lstStyle/>
          <a:p>
            <a:r>
              <a:rPr lang="nl-NL"/>
              <a:t>Indeling assortiment:</a:t>
            </a:r>
          </a:p>
          <a:p>
            <a:endParaRPr lang="nl-NL"/>
          </a:p>
          <a:p>
            <a:pPr>
              <a:buFont typeface="Wingdings" panose="05000000000000000000" pitchFamily="2" charset="2"/>
              <a:buChar char="Ø"/>
            </a:pPr>
            <a:r>
              <a:rPr lang="nl-NL"/>
              <a:t> Kernassortiment </a:t>
            </a:r>
          </a:p>
          <a:p>
            <a:pPr marL="0" indent="0">
              <a:buNone/>
            </a:pPr>
            <a:r>
              <a:rPr lang="nl-NL"/>
              <a:t>	</a:t>
            </a:r>
            <a:r>
              <a:rPr lang="nl-NL">
                <a:solidFill>
                  <a:srgbClr val="7030A0"/>
                </a:solidFill>
                <a:sym typeface="Wingdings" panose="05000000000000000000" pitchFamily="2" charset="2"/>
              </a:rPr>
              <a:t> wordt het meeste van verkocht (grootste omzet)</a:t>
            </a:r>
          </a:p>
          <a:p>
            <a:pPr marL="0" indent="0">
              <a:buNone/>
            </a:pPr>
            <a:endParaRPr lang="nl-NL">
              <a:solidFill>
                <a:srgbClr val="7030A0"/>
              </a:solidFill>
              <a:sym typeface="Wingdings" panose="05000000000000000000" pitchFamily="2" charset="2"/>
            </a:endParaRPr>
          </a:p>
          <a:p>
            <a:pPr>
              <a:buFont typeface="Wingdings" panose="05000000000000000000" pitchFamily="2" charset="2"/>
              <a:buChar char="Ø"/>
            </a:pPr>
            <a:r>
              <a:rPr lang="nl-NL">
                <a:sym typeface="Wingdings" panose="05000000000000000000" pitchFamily="2" charset="2"/>
              </a:rPr>
              <a:t>Randassortiment</a:t>
            </a:r>
          </a:p>
          <a:p>
            <a:pPr marL="0" indent="0">
              <a:buNone/>
            </a:pPr>
            <a:r>
              <a:rPr lang="nl-NL">
                <a:sym typeface="Wingdings" panose="05000000000000000000" pitchFamily="2" charset="2"/>
              </a:rPr>
              <a:t>	</a:t>
            </a:r>
            <a:r>
              <a:rPr lang="nl-NL">
                <a:solidFill>
                  <a:srgbClr val="7030A0"/>
                </a:solidFill>
                <a:sym typeface="Wingdings" panose="05000000000000000000" pitchFamily="2" charset="2"/>
              </a:rPr>
              <a:t> wordt minder van verkocht dan het kernassortiment </a:t>
            </a:r>
          </a:p>
          <a:p>
            <a:pPr marL="0" indent="0">
              <a:buNone/>
            </a:pPr>
            <a:r>
              <a:rPr lang="nl-NL">
                <a:solidFill>
                  <a:srgbClr val="7030A0"/>
                </a:solidFill>
                <a:sym typeface="Wingdings" panose="05000000000000000000" pitchFamily="2" charset="2"/>
              </a:rPr>
              <a:t>								(minder grote omzet)</a:t>
            </a:r>
          </a:p>
          <a:p>
            <a:pPr>
              <a:buFont typeface="Wingdings" panose="05000000000000000000" pitchFamily="2" charset="2"/>
              <a:buChar char="Ø"/>
            </a:pPr>
            <a:endParaRPr lang="nl-NL">
              <a:sym typeface="Wingdings" panose="05000000000000000000" pitchFamily="2" charset="2"/>
            </a:endParaRPr>
          </a:p>
          <a:p>
            <a:pPr>
              <a:buFont typeface="Wingdings" panose="05000000000000000000" pitchFamily="2" charset="2"/>
              <a:buChar char="Ø"/>
            </a:pPr>
            <a:r>
              <a:rPr lang="nl-NL" err="1">
                <a:sym typeface="Wingdings" panose="05000000000000000000" pitchFamily="2" charset="2"/>
              </a:rPr>
              <a:t>Bijartikelen</a:t>
            </a:r>
            <a:endParaRPr lang="nl-NL">
              <a:sym typeface="Wingdings" panose="05000000000000000000" pitchFamily="2" charset="2"/>
            </a:endParaRPr>
          </a:p>
          <a:p>
            <a:pPr marL="0" indent="0">
              <a:buNone/>
            </a:pPr>
            <a:r>
              <a:rPr lang="nl-NL">
                <a:sym typeface="Wingdings" panose="05000000000000000000" pitchFamily="2" charset="2"/>
              </a:rPr>
              <a:t>	</a:t>
            </a:r>
            <a:r>
              <a:rPr lang="nl-NL">
                <a:solidFill>
                  <a:srgbClr val="7030A0"/>
                </a:solidFill>
                <a:sym typeface="Wingdings" panose="05000000000000000000" pitchFamily="2" charset="2"/>
              </a:rPr>
              <a:t> aanvullend op het assortiment (lage omzet)</a:t>
            </a:r>
          </a:p>
          <a:p>
            <a:pPr marL="0" indent="0">
              <a:buNone/>
            </a:pPr>
            <a:endParaRPr lang="nl-NL">
              <a:sym typeface="Wingdings" panose="05000000000000000000" pitchFamily="2" charset="2"/>
            </a:endParaRPr>
          </a:p>
          <a:p>
            <a:pPr marL="0" indent="0">
              <a:buNone/>
            </a:pPr>
            <a:endParaRPr lang="nl-NL"/>
          </a:p>
          <a:p>
            <a:endParaRPr lang="nl-NL"/>
          </a:p>
          <a:p>
            <a:endParaRPr lang="nl-NL"/>
          </a:p>
          <a:p>
            <a:pPr marL="0" indent="0">
              <a:buNone/>
            </a:pPr>
            <a:endParaRPr lang="nl-NL"/>
          </a:p>
        </p:txBody>
      </p:sp>
    </p:spTree>
    <p:extLst>
      <p:ext uri="{BB962C8B-B14F-4D97-AF65-F5344CB8AC3E}">
        <p14:creationId xmlns:p14="http://schemas.microsoft.com/office/powerpoint/2010/main" val="446923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9A6E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B7D89-C197-4CF5-BF50-940BE96FDC6C}"/>
              </a:ext>
            </a:extLst>
          </p:cNvPr>
          <p:cNvSpPr>
            <a:spLocks noGrp="1"/>
          </p:cNvSpPr>
          <p:nvPr>
            <p:ph type="title"/>
          </p:nvPr>
        </p:nvSpPr>
        <p:spPr>
          <a:xfrm>
            <a:off x="1669774" y="380044"/>
            <a:ext cx="7732644" cy="1325563"/>
          </a:xfrm>
        </p:spPr>
        <p:txBody>
          <a:bodyPr>
            <a:normAutofit/>
          </a:bodyPr>
          <a:lstStyle/>
          <a:p>
            <a:r>
              <a:rPr lang="nl-NL" sz="6000" b="1" dirty="0"/>
              <a:t>Indeling assortiment:</a:t>
            </a:r>
            <a:endParaRPr lang="nl-NL" b="1" dirty="0"/>
          </a:p>
        </p:txBody>
      </p:sp>
      <p:sp>
        <p:nvSpPr>
          <p:cNvPr id="3" name="Tijdelijke aanduiding voor inhoud 2">
            <a:extLst>
              <a:ext uri="{FF2B5EF4-FFF2-40B4-BE49-F238E27FC236}">
                <a16:creationId xmlns:a16="http://schemas.microsoft.com/office/drawing/2014/main" id="{8E36A0CE-5CCA-4FD8-9A97-6F754A2DF7D2}"/>
              </a:ext>
            </a:extLst>
          </p:cNvPr>
          <p:cNvSpPr>
            <a:spLocks noGrp="1"/>
          </p:cNvSpPr>
          <p:nvPr>
            <p:ph idx="1"/>
          </p:nvPr>
        </p:nvSpPr>
        <p:spPr>
          <a:xfrm>
            <a:off x="1579880" y="2327195"/>
            <a:ext cx="10612120" cy="3487979"/>
          </a:xfrm>
        </p:spPr>
        <p:txBody>
          <a:bodyPr>
            <a:normAutofit/>
          </a:bodyPr>
          <a:lstStyle/>
          <a:p>
            <a:r>
              <a:rPr lang="nl-NL" dirty="0">
                <a:sym typeface="Wingdings" panose="05000000000000000000" pitchFamily="2" charset="2"/>
              </a:rPr>
              <a:t>Breedte  	</a:t>
            </a:r>
            <a:r>
              <a:rPr lang="nl-NL" sz="2200" dirty="0">
                <a:sym typeface="Wingdings" panose="05000000000000000000" pitchFamily="2" charset="2"/>
              </a:rPr>
              <a:t>smal of breed</a:t>
            </a:r>
          </a:p>
          <a:p>
            <a:endParaRPr lang="nl-NL" dirty="0">
              <a:sym typeface="Wingdings" panose="05000000000000000000" pitchFamily="2" charset="2"/>
            </a:endParaRPr>
          </a:p>
          <a:p>
            <a:r>
              <a:rPr lang="nl-NL" dirty="0">
                <a:sym typeface="Wingdings" panose="05000000000000000000" pitchFamily="2" charset="2"/>
              </a:rPr>
              <a:t>Diepte  		</a:t>
            </a:r>
            <a:r>
              <a:rPr lang="nl-NL" sz="2200" dirty="0">
                <a:sym typeface="Wingdings" panose="05000000000000000000" pitchFamily="2" charset="2"/>
              </a:rPr>
              <a:t>ondiep of diep</a:t>
            </a:r>
          </a:p>
          <a:p>
            <a:endParaRPr lang="nl-NL" dirty="0">
              <a:sym typeface="Wingdings" panose="05000000000000000000" pitchFamily="2" charset="2"/>
            </a:endParaRPr>
          </a:p>
          <a:p>
            <a:r>
              <a:rPr lang="nl-NL" dirty="0">
                <a:sym typeface="Wingdings" panose="05000000000000000000" pitchFamily="2" charset="2"/>
              </a:rPr>
              <a:t>Lengte  		</a:t>
            </a:r>
            <a:r>
              <a:rPr lang="nl-NL" sz="2200" dirty="0">
                <a:sym typeface="Wingdings" panose="05000000000000000000" pitchFamily="2" charset="2"/>
              </a:rPr>
              <a:t>kort of lang</a:t>
            </a:r>
          </a:p>
          <a:p>
            <a:pPr marL="0" indent="0">
              <a:buNone/>
            </a:pPr>
            <a:r>
              <a:rPr lang="nl-NL" sz="2100" dirty="0">
                <a:sym typeface="Wingdings" panose="05000000000000000000" pitchFamily="2" charset="2"/>
              </a:rPr>
              <a:t>    (voorraad)</a:t>
            </a:r>
          </a:p>
          <a:p>
            <a:pPr marL="0" indent="0">
              <a:buNone/>
            </a:pPr>
            <a:r>
              <a:rPr lang="nl-NL" dirty="0">
                <a:sym typeface="Wingdings" panose="05000000000000000000" pitchFamily="2" charset="2"/>
              </a:rPr>
              <a:t>	</a:t>
            </a:r>
            <a:endParaRPr lang="nl-NL" dirty="0">
              <a:solidFill>
                <a:srgbClr val="7030A0"/>
              </a:solidFill>
            </a:endParaRPr>
          </a:p>
          <a:p>
            <a:endParaRPr lang="nl-NL" dirty="0"/>
          </a:p>
          <a:p>
            <a:endParaRPr lang="nl-NL" dirty="0"/>
          </a:p>
          <a:p>
            <a:pPr marL="0" indent="0">
              <a:buNone/>
            </a:pPr>
            <a:endParaRPr lang="nl-NL" dirty="0"/>
          </a:p>
        </p:txBody>
      </p:sp>
    </p:spTree>
    <p:extLst>
      <p:ext uri="{BB962C8B-B14F-4D97-AF65-F5344CB8AC3E}">
        <p14:creationId xmlns:p14="http://schemas.microsoft.com/office/powerpoint/2010/main" val="41828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potx" id="{0635E91E-FBA7-4A8B-B522-53C4FF720AC5}" vid="{81EEE544-BE30-41B1-B76B-26E0C066DFE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3db1c64-d159-475e-a504-7a3da4935d8c" xsi:nil="true"/>
    <lcf76f155ced4ddcb4097134ff3c332f xmlns="4aa6b8cd-8aaf-473e-973b-57fcbd5fd69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01119B704A48046A64124561FF3B3FF" ma:contentTypeVersion="16" ma:contentTypeDescription="Een nieuw document maken." ma:contentTypeScope="" ma:versionID="4963480d60e3c700766e9c9bad4b843a">
  <xsd:schema xmlns:xsd="http://www.w3.org/2001/XMLSchema" xmlns:xs="http://www.w3.org/2001/XMLSchema" xmlns:p="http://schemas.microsoft.com/office/2006/metadata/properties" xmlns:ns2="53db1c64-d159-475e-a504-7a3da4935d8c" xmlns:ns3="4aa6b8cd-8aaf-473e-973b-57fcbd5fd695" targetNamespace="http://schemas.microsoft.com/office/2006/metadata/properties" ma:root="true" ma:fieldsID="23e4b6a6763d1e6a05f47f15a1973a50" ns2:_="" ns3:_="">
    <xsd:import namespace="53db1c64-d159-475e-a504-7a3da4935d8c"/>
    <xsd:import namespace="4aa6b8cd-8aaf-473e-973b-57fcbd5fd69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db1c64-d159-475e-a504-7a3da4935d8c"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8adf19bf-6629-424b-bbf1-66258e55c0c5}" ma:internalName="TaxCatchAll" ma:showField="CatchAllData" ma:web="53db1c64-d159-475e-a504-7a3da4935d8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aa6b8cd-8aaf-473e-973b-57fcbd5fd69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3B809E-9840-4F61-A777-0ECC9F692F13}">
  <ds:schemaRefs>
    <ds:schemaRef ds:uri="http://schemas.microsoft.com/office/2006/metadata/properties"/>
    <ds:schemaRef ds:uri="http://schemas.microsoft.com/office/infopath/2007/PartnerControls"/>
    <ds:schemaRef ds:uri="53db1c64-d159-475e-a504-7a3da4935d8c"/>
    <ds:schemaRef ds:uri="4aa6b8cd-8aaf-473e-973b-57fcbd5fd695"/>
  </ds:schemaRefs>
</ds:datastoreItem>
</file>

<file path=customXml/itemProps2.xml><?xml version="1.0" encoding="utf-8"?>
<ds:datastoreItem xmlns:ds="http://schemas.openxmlformats.org/officeDocument/2006/customXml" ds:itemID="{361B2D58-936F-4BD2-8FE1-199ADA5CFC5E}">
  <ds:schemaRefs>
    <ds:schemaRef ds:uri="http://schemas.microsoft.com/sharepoint/v3/contenttype/forms"/>
  </ds:schemaRefs>
</ds:datastoreItem>
</file>

<file path=customXml/itemProps3.xml><?xml version="1.0" encoding="utf-8"?>
<ds:datastoreItem xmlns:ds="http://schemas.openxmlformats.org/officeDocument/2006/customXml" ds:itemID="{A86237EC-882E-464D-B883-6160A90D53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db1c64-d159-475e-a504-7a3da4935d8c"/>
    <ds:schemaRef ds:uri="4aa6b8cd-8aaf-473e-973b-57fcbd5fd6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Yuverta</Template>
  <TotalTime>8750</TotalTime>
  <Words>810</Words>
  <Application>Microsoft Office PowerPoint</Application>
  <PresentationFormat>Breedbeeld</PresentationFormat>
  <Paragraphs>191</Paragraphs>
  <Slides>20</Slides>
  <Notes>1</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20</vt:i4>
      </vt:variant>
    </vt:vector>
  </HeadingPairs>
  <TitlesOfParts>
    <vt:vector size="28" baseType="lpstr">
      <vt:lpstr>Arial</vt:lpstr>
      <vt:lpstr>Arial Black</vt:lpstr>
      <vt:lpstr>Calibri</vt:lpstr>
      <vt:lpstr>Calibri Light</vt:lpstr>
      <vt:lpstr>Symbol</vt:lpstr>
      <vt:lpstr>Wingdings</vt:lpstr>
      <vt:lpstr>Yuverta</vt:lpstr>
      <vt:lpstr>Kantoorthema</vt:lpstr>
      <vt:lpstr>PowerPoint-presentatie</vt:lpstr>
      <vt:lpstr>Product </vt:lpstr>
      <vt:lpstr>Product – Wat ga je verkopen?</vt:lpstr>
      <vt:lpstr>Product t.b.v. de doelgroep</vt:lpstr>
      <vt:lpstr>Artikelgroepen in de supermarkt</vt:lpstr>
      <vt:lpstr>Opdracht: Product presentaties </vt:lpstr>
      <vt:lpstr>Aanvullende uitleg ‘product’</vt:lpstr>
      <vt:lpstr>Assortiment</vt:lpstr>
      <vt:lpstr>Indeling assortiment:</vt:lpstr>
      <vt:lpstr>PowerPoint-presentatie</vt:lpstr>
      <vt:lpstr>Assortiment:</vt:lpstr>
      <vt:lpstr>PowerPoint-presentatie</vt:lpstr>
      <vt:lpstr>PowerPoint-presentatie</vt:lpstr>
      <vt:lpstr>Product</vt:lpstr>
      <vt:lpstr>PowerPoint-presentatie</vt:lpstr>
      <vt:lpstr>Product</vt:lpstr>
      <vt:lpstr>Oefen opdracht</vt:lpstr>
      <vt:lpstr>PowerPoint-presentatie</vt:lpstr>
      <vt:lpstr>Inkoop en voorraadbeheer </vt:lpstr>
      <vt:lpstr>Voorraadbeheer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Branca Pokorny</dc:creator>
  <dc:description>Template by HQ Solutions</dc:description>
  <cp:lastModifiedBy>Jacintha Westerink</cp:lastModifiedBy>
  <cp:revision>32</cp:revision>
  <dcterms:created xsi:type="dcterms:W3CDTF">2021-03-01T11:59:21Z</dcterms:created>
  <dcterms:modified xsi:type="dcterms:W3CDTF">2022-11-28T10:06:27Z</dcterms:modified>
  <cp:version>002</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0x010100401119B704A48046A64124561FF3B3FF</vt:lpwstr>
  </property>
</Properties>
</file>